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4"/>
  </p:notesMasterIdLst>
  <p:sldIdLst>
    <p:sldId id="257" r:id="rId5"/>
    <p:sldId id="258" r:id="rId6"/>
    <p:sldId id="259" r:id="rId7"/>
    <p:sldId id="265" r:id="rId8"/>
    <p:sldId id="263" r:id="rId9"/>
    <p:sldId id="266" r:id="rId10"/>
    <p:sldId id="264" r:id="rId11"/>
    <p:sldId id="268" r:id="rId12"/>
    <p:sldId id="267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6" roundtripDataSignature="AMtx7mihf49c4U6MJQb2ZpPYmZcE0W/s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C3C596-6A26-BF9A-A117-120CA8EFFA25}" v="896" dt="2025-01-29T14:54:12.8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customschemas.google.com/relationships/presentationmetadata" Target="metadata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ette Koning" userId="S::f.koning@protestantsekerk.nl::123dee9e-1c23-44ac-b5ea-64e90560b6cb" providerId="AD" clId="Web-{7BC3C596-6A26-BF9A-A117-120CA8EFFA25}"/>
    <pc:docChg chg="addSld delSld modSld sldOrd">
      <pc:chgData name="Florette Koning" userId="S::f.koning@protestantsekerk.nl::123dee9e-1c23-44ac-b5ea-64e90560b6cb" providerId="AD" clId="Web-{7BC3C596-6A26-BF9A-A117-120CA8EFFA25}" dt="2025-01-29T14:54:12.859" v="868" actId="1076"/>
      <pc:docMkLst>
        <pc:docMk/>
      </pc:docMkLst>
      <pc:sldChg chg="del ord">
        <pc:chgData name="Florette Koning" userId="S::f.koning@protestantsekerk.nl::123dee9e-1c23-44ac-b5ea-64e90560b6cb" providerId="AD" clId="Web-{7BC3C596-6A26-BF9A-A117-120CA8EFFA25}" dt="2025-01-29T14:47:28.094" v="860"/>
        <pc:sldMkLst>
          <pc:docMk/>
          <pc:sldMk cId="0" sldId="256"/>
        </pc:sldMkLst>
      </pc:sldChg>
      <pc:sldChg chg="addSp modSp">
        <pc:chgData name="Florette Koning" userId="S::f.koning@protestantsekerk.nl::123dee9e-1c23-44ac-b5ea-64e90560b6cb" providerId="AD" clId="Web-{7BC3C596-6A26-BF9A-A117-120CA8EFFA25}" dt="2025-01-29T14:54:12.859" v="868" actId="1076"/>
        <pc:sldMkLst>
          <pc:docMk/>
          <pc:sldMk cId="0" sldId="257"/>
        </pc:sldMkLst>
        <pc:spChg chg="mod">
          <ac:chgData name="Florette Koning" userId="S::f.koning@protestantsekerk.nl::123dee9e-1c23-44ac-b5ea-64e90560b6cb" providerId="AD" clId="Web-{7BC3C596-6A26-BF9A-A117-120CA8EFFA25}" dt="2025-01-29T12:04:08.267" v="9" actId="20577"/>
          <ac:spMkLst>
            <pc:docMk/>
            <pc:sldMk cId="0" sldId="257"/>
            <ac:spMk id="392" creationId="{00000000-0000-0000-0000-000000000000}"/>
          </ac:spMkLst>
        </pc:spChg>
        <pc:picChg chg="add mod">
          <ac:chgData name="Florette Koning" userId="S::f.koning@protestantsekerk.nl::123dee9e-1c23-44ac-b5ea-64e90560b6cb" providerId="AD" clId="Web-{7BC3C596-6A26-BF9A-A117-120CA8EFFA25}" dt="2025-01-29T14:54:12.859" v="868" actId="1076"/>
          <ac:picMkLst>
            <pc:docMk/>
            <pc:sldMk cId="0" sldId="257"/>
            <ac:picMk id="2" creationId="{44115582-8D3B-C64E-A21D-148A511CDE50}"/>
          </ac:picMkLst>
        </pc:picChg>
        <pc:picChg chg="mod">
          <ac:chgData name="Florette Koning" userId="S::f.koning@protestantsekerk.nl::123dee9e-1c23-44ac-b5ea-64e90560b6cb" providerId="AD" clId="Web-{7BC3C596-6A26-BF9A-A117-120CA8EFFA25}" dt="2025-01-29T12:03:51.313" v="4"/>
          <ac:picMkLst>
            <pc:docMk/>
            <pc:sldMk cId="0" sldId="257"/>
            <ac:picMk id="391" creationId="{00000000-0000-0000-0000-000000000000}"/>
          </ac:picMkLst>
        </pc:picChg>
      </pc:sldChg>
      <pc:sldChg chg="modSp ord">
        <pc:chgData name="Florette Koning" userId="S::f.koning@protestantsekerk.nl::123dee9e-1c23-44ac-b5ea-64e90560b6cb" providerId="AD" clId="Web-{7BC3C596-6A26-BF9A-A117-120CA8EFFA25}" dt="2025-01-29T14:42:39.916" v="757" actId="20577"/>
        <pc:sldMkLst>
          <pc:docMk/>
          <pc:sldMk cId="0" sldId="258"/>
        </pc:sldMkLst>
        <pc:spChg chg="mod">
          <ac:chgData name="Florette Koning" userId="S::f.koning@protestantsekerk.nl::123dee9e-1c23-44ac-b5ea-64e90560b6cb" providerId="AD" clId="Web-{7BC3C596-6A26-BF9A-A117-120CA8EFFA25}" dt="2025-01-29T14:42:39.916" v="757" actId="20577"/>
          <ac:spMkLst>
            <pc:docMk/>
            <pc:sldMk cId="0" sldId="258"/>
            <ac:spMk id="400" creationId="{00000000-0000-0000-0000-000000000000}"/>
          </ac:spMkLst>
        </pc:spChg>
        <pc:picChg chg="mod">
          <ac:chgData name="Florette Koning" userId="S::f.koning@protestantsekerk.nl::123dee9e-1c23-44ac-b5ea-64e90560b6cb" providerId="AD" clId="Web-{7BC3C596-6A26-BF9A-A117-120CA8EFFA25}" dt="2025-01-29T12:06:11.792" v="19"/>
          <ac:picMkLst>
            <pc:docMk/>
            <pc:sldMk cId="0" sldId="258"/>
            <ac:picMk id="399" creationId="{00000000-0000-0000-0000-000000000000}"/>
          </ac:picMkLst>
        </pc:picChg>
      </pc:sldChg>
      <pc:sldChg chg="modSp">
        <pc:chgData name="Florette Koning" userId="S::f.koning@protestantsekerk.nl::123dee9e-1c23-44ac-b5ea-64e90560b6cb" providerId="AD" clId="Web-{7BC3C596-6A26-BF9A-A117-120CA8EFFA25}" dt="2025-01-29T14:43:25.513" v="768" actId="20577"/>
        <pc:sldMkLst>
          <pc:docMk/>
          <pc:sldMk cId="0" sldId="259"/>
        </pc:sldMkLst>
        <pc:spChg chg="mod">
          <ac:chgData name="Florette Koning" userId="S::f.koning@protestantsekerk.nl::123dee9e-1c23-44ac-b5ea-64e90560b6cb" providerId="AD" clId="Web-{7BC3C596-6A26-BF9A-A117-120CA8EFFA25}" dt="2025-01-29T14:43:25.513" v="768" actId="20577"/>
          <ac:spMkLst>
            <pc:docMk/>
            <pc:sldMk cId="0" sldId="259"/>
            <ac:spMk id="407" creationId="{00000000-0000-0000-0000-000000000000}"/>
          </ac:spMkLst>
        </pc:spChg>
        <pc:picChg chg="mod">
          <ac:chgData name="Florette Koning" userId="S::f.koning@protestantsekerk.nl::123dee9e-1c23-44ac-b5ea-64e90560b6cb" providerId="AD" clId="Web-{7BC3C596-6A26-BF9A-A117-120CA8EFFA25}" dt="2025-01-29T14:43:18.215" v="766" actId="14100"/>
          <ac:picMkLst>
            <pc:docMk/>
            <pc:sldMk cId="0" sldId="259"/>
            <ac:picMk id="410" creationId="{00000000-0000-0000-0000-000000000000}"/>
          </ac:picMkLst>
        </pc:picChg>
        <pc:picChg chg="mod">
          <ac:chgData name="Florette Koning" userId="S::f.koning@protestantsekerk.nl::123dee9e-1c23-44ac-b5ea-64e90560b6cb" providerId="AD" clId="Web-{7BC3C596-6A26-BF9A-A117-120CA8EFFA25}" dt="2025-01-29T13:04:47.816" v="120"/>
          <ac:picMkLst>
            <pc:docMk/>
            <pc:sldMk cId="0" sldId="259"/>
            <ac:picMk id="411" creationId="{00000000-0000-0000-0000-000000000000}"/>
          </ac:picMkLst>
        </pc:picChg>
      </pc:sldChg>
      <pc:sldChg chg="add del replId">
        <pc:chgData name="Florette Koning" userId="S::f.koning@protestantsekerk.nl::123dee9e-1c23-44ac-b5ea-64e90560b6cb" providerId="AD" clId="Web-{7BC3C596-6A26-BF9A-A117-120CA8EFFA25}" dt="2025-01-29T12:04:53.052" v="18"/>
        <pc:sldMkLst>
          <pc:docMk/>
          <pc:sldMk cId="966061385" sldId="260"/>
        </pc:sldMkLst>
      </pc:sldChg>
      <pc:sldChg chg="add del replId">
        <pc:chgData name="Florette Koning" userId="S::f.koning@protestantsekerk.nl::123dee9e-1c23-44ac-b5ea-64e90560b6cb" providerId="AD" clId="Web-{7BC3C596-6A26-BF9A-A117-120CA8EFFA25}" dt="2025-01-29T12:04:49.848" v="17"/>
        <pc:sldMkLst>
          <pc:docMk/>
          <pc:sldMk cId="1982427773" sldId="261"/>
        </pc:sldMkLst>
      </pc:sldChg>
      <pc:sldChg chg="add del replId">
        <pc:chgData name="Florette Koning" userId="S::f.koning@protestantsekerk.nl::123dee9e-1c23-44ac-b5ea-64e90560b6cb" providerId="AD" clId="Web-{7BC3C596-6A26-BF9A-A117-120CA8EFFA25}" dt="2025-01-29T12:04:46.926" v="16"/>
        <pc:sldMkLst>
          <pc:docMk/>
          <pc:sldMk cId="2964165045" sldId="262"/>
        </pc:sldMkLst>
      </pc:sldChg>
      <pc:sldChg chg="modSp add replId">
        <pc:chgData name="Florette Koning" userId="S::f.koning@protestantsekerk.nl::123dee9e-1c23-44ac-b5ea-64e90560b6cb" providerId="AD" clId="Web-{7BC3C596-6A26-BF9A-A117-120CA8EFFA25}" dt="2025-01-29T14:44:35.096" v="784" actId="20577"/>
        <pc:sldMkLst>
          <pc:docMk/>
          <pc:sldMk cId="1439805963" sldId="263"/>
        </pc:sldMkLst>
        <pc:spChg chg="mod">
          <ac:chgData name="Florette Koning" userId="S::f.koning@protestantsekerk.nl::123dee9e-1c23-44ac-b5ea-64e90560b6cb" providerId="AD" clId="Web-{7BC3C596-6A26-BF9A-A117-120CA8EFFA25}" dt="2025-01-29T14:44:35.096" v="784" actId="20577"/>
          <ac:spMkLst>
            <pc:docMk/>
            <pc:sldMk cId="1439805963" sldId="263"/>
            <ac:spMk id="407" creationId="{AFA69346-2693-4E66-AD83-29F928031F6B}"/>
          </ac:spMkLst>
        </pc:spChg>
        <pc:picChg chg="mod">
          <ac:chgData name="Florette Koning" userId="S::f.koning@protestantsekerk.nl::123dee9e-1c23-44ac-b5ea-64e90560b6cb" providerId="AD" clId="Web-{7BC3C596-6A26-BF9A-A117-120CA8EFFA25}" dt="2025-01-29T13:05:31.849" v="123"/>
          <ac:picMkLst>
            <pc:docMk/>
            <pc:sldMk cId="1439805963" sldId="263"/>
            <ac:picMk id="410" creationId="{79886877-0F52-F40F-74B9-26ECF4F1394D}"/>
          </ac:picMkLst>
        </pc:picChg>
        <pc:picChg chg="mod">
          <ac:chgData name="Florette Koning" userId="S::f.koning@protestantsekerk.nl::123dee9e-1c23-44ac-b5ea-64e90560b6cb" providerId="AD" clId="Web-{7BC3C596-6A26-BF9A-A117-120CA8EFFA25}" dt="2025-01-29T13:05:49.724" v="124"/>
          <ac:picMkLst>
            <pc:docMk/>
            <pc:sldMk cId="1439805963" sldId="263"/>
            <ac:picMk id="411" creationId="{B8C11251-2DE8-F500-2F69-D786A1906835}"/>
          </ac:picMkLst>
        </pc:picChg>
      </pc:sldChg>
      <pc:sldChg chg="modSp add replId">
        <pc:chgData name="Florette Koning" userId="S::f.koning@protestantsekerk.nl::123dee9e-1c23-44ac-b5ea-64e90560b6cb" providerId="AD" clId="Web-{7BC3C596-6A26-BF9A-A117-120CA8EFFA25}" dt="2025-01-29T14:46:23.807" v="829" actId="20577"/>
        <pc:sldMkLst>
          <pc:docMk/>
          <pc:sldMk cId="3813393105" sldId="264"/>
        </pc:sldMkLst>
        <pc:spChg chg="mod">
          <ac:chgData name="Florette Koning" userId="S::f.koning@protestantsekerk.nl::123dee9e-1c23-44ac-b5ea-64e90560b6cb" providerId="AD" clId="Web-{7BC3C596-6A26-BF9A-A117-120CA8EFFA25}" dt="2025-01-29T14:46:23.807" v="829" actId="20577"/>
          <ac:spMkLst>
            <pc:docMk/>
            <pc:sldMk cId="3813393105" sldId="264"/>
            <ac:spMk id="407" creationId="{8BBC6F4D-0088-6E4A-A449-934C22F38084}"/>
          </ac:spMkLst>
        </pc:spChg>
        <pc:picChg chg="mod">
          <ac:chgData name="Florette Koning" userId="S::f.koning@protestantsekerk.nl::123dee9e-1c23-44ac-b5ea-64e90560b6cb" providerId="AD" clId="Web-{7BC3C596-6A26-BF9A-A117-120CA8EFFA25}" dt="2025-01-29T13:40:39.241" v="735" actId="14100"/>
          <ac:picMkLst>
            <pc:docMk/>
            <pc:sldMk cId="3813393105" sldId="264"/>
            <ac:picMk id="410" creationId="{E2D8C853-DB03-CC6A-211C-B71CDA92A602}"/>
          </ac:picMkLst>
        </pc:picChg>
        <pc:picChg chg="mod">
          <ac:chgData name="Florette Koning" userId="S::f.koning@protestantsekerk.nl::123dee9e-1c23-44ac-b5ea-64e90560b6cb" providerId="AD" clId="Web-{7BC3C596-6A26-BF9A-A117-120CA8EFFA25}" dt="2025-01-29T13:40:43.335" v="736" actId="14100"/>
          <ac:picMkLst>
            <pc:docMk/>
            <pc:sldMk cId="3813393105" sldId="264"/>
            <ac:picMk id="411" creationId="{DF8D76AF-E232-C57D-8DBE-C9EF3F21FE8C}"/>
          </ac:picMkLst>
        </pc:picChg>
      </pc:sldChg>
      <pc:sldChg chg="modSp add ord replId">
        <pc:chgData name="Florette Koning" userId="S::f.koning@protestantsekerk.nl::123dee9e-1c23-44ac-b5ea-64e90560b6cb" providerId="AD" clId="Web-{7BC3C596-6A26-BF9A-A117-120CA8EFFA25}" dt="2025-01-29T14:43:51.921" v="775" actId="20577"/>
        <pc:sldMkLst>
          <pc:docMk/>
          <pc:sldMk cId="1243349221" sldId="265"/>
        </pc:sldMkLst>
        <pc:spChg chg="mod">
          <ac:chgData name="Florette Koning" userId="S::f.koning@protestantsekerk.nl::123dee9e-1c23-44ac-b5ea-64e90560b6cb" providerId="AD" clId="Web-{7BC3C596-6A26-BF9A-A117-120CA8EFFA25}" dt="2025-01-29T14:43:51.921" v="775" actId="20577"/>
          <ac:spMkLst>
            <pc:docMk/>
            <pc:sldMk cId="1243349221" sldId="265"/>
            <ac:spMk id="407" creationId="{3D907508-8991-E110-BA44-E70752DA12A0}"/>
          </ac:spMkLst>
        </pc:spChg>
        <pc:picChg chg="mod">
          <ac:chgData name="Florette Koning" userId="S::f.koning@protestantsekerk.nl::123dee9e-1c23-44ac-b5ea-64e90560b6cb" providerId="AD" clId="Web-{7BC3C596-6A26-BF9A-A117-120CA8EFFA25}" dt="2025-01-29T13:14:17.759" v="312" actId="14100"/>
          <ac:picMkLst>
            <pc:docMk/>
            <pc:sldMk cId="1243349221" sldId="265"/>
            <ac:picMk id="410" creationId="{B661A4FB-64FB-827E-A788-9013DAEDA903}"/>
          </ac:picMkLst>
        </pc:picChg>
        <pc:picChg chg="mod">
          <ac:chgData name="Florette Koning" userId="S::f.koning@protestantsekerk.nl::123dee9e-1c23-44ac-b5ea-64e90560b6cb" providerId="AD" clId="Web-{7BC3C596-6A26-BF9A-A117-120CA8EFFA25}" dt="2025-01-29T13:14:20.166" v="313" actId="14100"/>
          <ac:picMkLst>
            <pc:docMk/>
            <pc:sldMk cId="1243349221" sldId="265"/>
            <ac:picMk id="411" creationId="{20097969-C407-1B4F-DFDB-084D3C9F7163}"/>
          </ac:picMkLst>
        </pc:picChg>
      </pc:sldChg>
      <pc:sldChg chg="modSp add ord replId">
        <pc:chgData name="Florette Koning" userId="S::f.koning@protestantsekerk.nl::123dee9e-1c23-44ac-b5ea-64e90560b6cb" providerId="AD" clId="Web-{7BC3C596-6A26-BF9A-A117-120CA8EFFA25}" dt="2025-01-29T14:46:14.119" v="823" actId="20577"/>
        <pc:sldMkLst>
          <pc:docMk/>
          <pc:sldMk cId="2954634505" sldId="266"/>
        </pc:sldMkLst>
        <pc:spChg chg="mod">
          <ac:chgData name="Florette Koning" userId="S::f.koning@protestantsekerk.nl::123dee9e-1c23-44ac-b5ea-64e90560b6cb" providerId="AD" clId="Web-{7BC3C596-6A26-BF9A-A117-120CA8EFFA25}" dt="2025-01-29T14:46:14.119" v="823" actId="20577"/>
          <ac:spMkLst>
            <pc:docMk/>
            <pc:sldMk cId="2954634505" sldId="266"/>
            <ac:spMk id="407" creationId="{5077FDBD-A2A9-9E5D-C9DE-B69EB7D5B970}"/>
          </ac:spMkLst>
        </pc:spChg>
        <pc:picChg chg="mod">
          <ac:chgData name="Florette Koning" userId="S::f.koning@protestantsekerk.nl::123dee9e-1c23-44ac-b5ea-64e90560b6cb" providerId="AD" clId="Web-{7BC3C596-6A26-BF9A-A117-120CA8EFFA25}" dt="2025-01-29T14:40:17.030" v="737"/>
          <ac:picMkLst>
            <pc:docMk/>
            <pc:sldMk cId="2954634505" sldId="266"/>
            <ac:picMk id="410" creationId="{7176B756-4DC7-0D8C-B5B7-7AA0969E4EFC}"/>
          </ac:picMkLst>
        </pc:picChg>
        <pc:picChg chg="mod">
          <ac:chgData name="Florette Koning" userId="S::f.koning@protestantsekerk.nl::123dee9e-1c23-44ac-b5ea-64e90560b6cb" providerId="AD" clId="Web-{7BC3C596-6A26-BF9A-A117-120CA8EFFA25}" dt="2025-01-29T14:40:27.578" v="738"/>
          <ac:picMkLst>
            <pc:docMk/>
            <pc:sldMk cId="2954634505" sldId="266"/>
            <ac:picMk id="411" creationId="{D21FD2A0-A51C-6517-155E-E9E4C0D0602E}"/>
          </ac:picMkLst>
        </pc:picChg>
      </pc:sldChg>
      <pc:sldChg chg="addSp modSp add ord replId">
        <pc:chgData name="Florette Koning" userId="S::f.koning@protestantsekerk.nl::123dee9e-1c23-44ac-b5ea-64e90560b6cb" providerId="AD" clId="Web-{7BC3C596-6A26-BF9A-A117-120CA8EFFA25}" dt="2025-01-29T14:53:32.168" v="865" actId="1076"/>
        <pc:sldMkLst>
          <pc:docMk/>
          <pc:sldMk cId="2463253767" sldId="267"/>
        </pc:sldMkLst>
        <pc:spChg chg="mod">
          <ac:chgData name="Florette Koning" userId="S::f.koning@protestantsekerk.nl::123dee9e-1c23-44ac-b5ea-64e90560b6cb" providerId="AD" clId="Web-{7BC3C596-6A26-BF9A-A117-120CA8EFFA25}" dt="2025-01-29T13:26:27.974" v="720" actId="20577"/>
          <ac:spMkLst>
            <pc:docMk/>
            <pc:sldMk cId="2463253767" sldId="267"/>
            <ac:spMk id="400" creationId="{5BCE8A56-0E8E-D418-C147-109001B10FA3}"/>
          </ac:spMkLst>
        </pc:spChg>
        <pc:picChg chg="add mod">
          <ac:chgData name="Florette Koning" userId="S::f.koning@protestantsekerk.nl::123dee9e-1c23-44ac-b5ea-64e90560b6cb" providerId="AD" clId="Web-{7BC3C596-6A26-BF9A-A117-120CA8EFFA25}" dt="2025-01-29T14:53:32.168" v="865" actId="1076"/>
          <ac:picMkLst>
            <pc:docMk/>
            <pc:sldMk cId="2463253767" sldId="267"/>
            <ac:picMk id="2" creationId="{9423DDD1-C2E4-76B6-6AFB-68D5852C9B53}"/>
          </ac:picMkLst>
        </pc:picChg>
        <pc:picChg chg="mod">
          <ac:chgData name="Florette Koning" userId="S::f.koning@protestantsekerk.nl::123dee9e-1c23-44ac-b5ea-64e90560b6cb" providerId="AD" clId="Web-{7BC3C596-6A26-BF9A-A117-120CA8EFFA25}" dt="2025-01-29T13:32:20.956" v="721"/>
          <ac:picMkLst>
            <pc:docMk/>
            <pc:sldMk cId="2463253767" sldId="267"/>
            <ac:picMk id="399" creationId="{201FAE7D-0D0E-EAC9-C34B-5BD0CA2AF100}"/>
          </ac:picMkLst>
        </pc:picChg>
      </pc:sldChg>
      <pc:sldChg chg="modSp add ord replId">
        <pc:chgData name="Florette Koning" userId="S::f.koning@protestantsekerk.nl::123dee9e-1c23-44ac-b5ea-64e90560b6cb" providerId="AD" clId="Web-{7BC3C596-6A26-BF9A-A117-120CA8EFFA25}" dt="2025-01-29T14:47:15.983" v="859" actId="20577"/>
        <pc:sldMkLst>
          <pc:docMk/>
          <pc:sldMk cId="2861304957" sldId="268"/>
        </pc:sldMkLst>
        <pc:spChg chg="mod">
          <ac:chgData name="Florette Koning" userId="S::f.koning@protestantsekerk.nl::123dee9e-1c23-44ac-b5ea-64e90560b6cb" providerId="AD" clId="Web-{7BC3C596-6A26-BF9A-A117-120CA8EFFA25}" dt="2025-01-29T14:47:15.983" v="859" actId="20577"/>
          <ac:spMkLst>
            <pc:docMk/>
            <pc:sldMk cId="2861304957" sldId="268"/>
            <ac:spMk id="407" creationId="{B8DA1690-C361-D3BF-0DD7-A0A68F1BAA25}"/>
          </ac:spMkLst>
        </pc:spChg>
        <pc:picChg chg="mod">
          <ac:chgData name="Florette Koning" userId="S::f.koning@protestantsekerk.nl::123dee9e-1c23-44ac-b5ea-64e90560b6cb" providerId="AD" clId="Web-{7BC3C596-6A26-BF9A-A117-120CA8EFFA25}" dt="2025-01-29T13:22:53.169" v="569"/>
          <ac:picMkLst>
            <pc:docMk/>
            <pc:sldMk cId="2861304957" sldId="268"/>
            <ac:picMk id="410" creationId="{1F7CD78C-A794-0C10-99A2-E06EF3AC8654}"/>
          </ac:picMkLst>
        </pc:picChg>
        <pc:picChg chg="mod">
          <ac:chgData name="Florette Koning" userId="S::f.koning@protestantsekerk.nl::123dee9e-1c23-44ac-b5ea-64e90560b6cb" providerId="AD" clId="Web-{7BC3C596-6A26-BF9A-A117-120CA8EFFA25}" dt="2025-01-29T13:23:12.967" v="570"/>
          <ac:picMkLst>
            <pc:docMk/>
            <pc:sldMk cId="2861304957" sldId="268"/>
            <ac:picMk id="411" creationId="{F239E31A-9D4D-8124-4124-E616E9779C3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43EF1530-F6C0-56DE-5318-84ED539EC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7CB8DA39-D369-7810-7E5C-8120668C71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04F807E3-1ACD-B3F3-909E-4A88B54111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6294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36291204-9BDB-B665-6283-DFEEE2413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F5041099-9FEE-8885-52F9-FDC00B9E65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3D816A54-0DB9-4709-1AD6-B7E840D211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7588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B28DD29F-0481-FE5D-851C-128C3F31C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7EC1CD07-7A2E-8905-79DB-F8AD59F36C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A1572659-3CF1-822E-F8AE-3C9E5FFDD2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2507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D05F98F9-A101-EE1F-7668-3EC969034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73ADDA3C-88C5-03ED-61F1-2F77E7EC44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6438FA95-A7C8-FD63-ED1F-C7158748B6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0373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96B05425-3985-F554-F93B-B61108D4D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19EAF745-281B-3533-2991-AC273FACA6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2DD6A499-82BC-4F35-0394-6927C50F37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4509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2804C4ED-A4D3-8F4D-A926-E528AB9BF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>
            <a:extLst>
              <a:ext uri="{FF2B5EF4-FFF2-40B4-BE49-F238E27FC236}">
                <a16:creationId xmlns:a16="http://schemas.microsoft.com/office/drawing/2014/main" id="{21E98F81-5381-523A-44EA-8DE672F2F1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:notes">
            <a:extLst>
              <a:ext uri="{FF2B5EF4-FFF2-40B4-BE49-F238E27FC236}">
                <a16:creationId xmlns:a16="http://schemas.microsoft.com/office/drawing/2014/main" id="{AADA5515-124B-4FEF-F972-6F9763436E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2140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animatie">
  <p:cSld name="Logo animati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9" descr="Afbeelding met wit&#10;&#10;Automatisch gegenereerde beschrijving"/>
          <p:cNvPicPr preferRelativeResize="0"/>
          <p:nvPr/>
        </p:nvPicPr>
        <p:blipFill rotWithShape="1">
          <a:blip r:embed="rId2">
            <a:alphaModFix/>
          </a:blip>
          <a:srcRect l="6" r="6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/>
          <p:nvPr/>
        </p:nvSpPr>
        <p:spPr>
          <a:xfrm>
            <a:off x="3810753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7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30597"/>
                </a:lnTo>
                <a:cubicBezTo>
                  <a:pt x="112400" y="733855"/>
                  <a:pt x="90408" y="735484"/>
                  <a:pt x="66788" y="735484"/>
                </a:cubicBezTo>
                <a:cubicBezTo>
                  <a:pt x="43168" y="735484"/>
                  <a:pt x="21177" y="733855"/>
                  <a:pt x="0" y="73059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5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9"/>
          <p:cNvSpPr/>
          <p:nvPr/>
        </p:nvSpPr>
        <p:spPr>
          <a:xfrm>
            <a:off x="4298632" y="2768449"/>
            <a:ext cx="444711" cy="553852"/>
          </a:xfrm>
          <a:custGeom>
            <a:avLst/>
            <a:gdLst/>
            <a:ahLst/>
            <a:cxnLst/>
            <a:rect l="l" t="t" r="r" b="b"/>
            <a:pathLst>
              <a:path w="444711" h="553852" extrusionOk="0">
                <a:moveTo>
                  <a:pt x="431679" y="321723"/>
                </a:moveTo>
                <a:lnTo>
                  <a:pt x="140092" y="321723"/>
                </a:lnTo>
                <a:cubicBezTo>
                  <a:pt x="142536" y="360819"/>
                  <a:pt x="151495" y="390955"/>
                  <a:pt x="166970" y="412946"/>
                </a:cubicBezTo>
                <a:cubicBezTo>
                  <a:pt x="182446" y="434937"/>
                  <a:pt x="210138" y="446340"/>
                  <a:pt x="250048" y="446340"/>
                </a:cubicBezTo>
                <a:cubicBezTo>
                  <a:pt x="290773" y="446340"/>
                  <a:pt x="338013" y="434123"/>
                  <a:pt x="390955" y="410503"/>
                </a:cubicBezTo>
                <a:cubicBezTo>
                  <a:pt x="411317" y="431679"/>
                  <a:pt x="424349" y="459372"/>
                  <a:pt x="430050" y="493581"/>
                </a:cubicBezTo>
                <a:cubicBezTo>
                  <a:pt x="373851" y="533491"/>
                  <a:pt x="306248" y="553853"/>
                  <a:pt x="227242" y="553853"/>
                </a:cubicBezTo>
                <a:cubicBezTo>
                  <a:pt x="152309" y="553853"/>
                  <a:pt x="96110" y="531047"/>
                  <a:pt x="57829" y="484621"/>
                </a:cubicBezTo>
                <a:cubicBezTo>
                  <a:pt x="19548" y="438195"/>
                  <a:pt x="0" y="369778"/>
                  <a:pt x="0" y="279370"/>
                </a:cubicBezTo>
                <a:cubicBezTo>
                  <a:pt x="0" y="237016"/>
                  <a:pt x="4887" y="198735"/>
                  <a:pt x="14661" y="164527"/>
                </a:cubicBezTo>
                <a:cubicBezTo>
                  <a:pt x="24435" y="130318"/>
                  <a:pt x="39096" y="100997"/>
                  <a:pt x="57829" y="76562"/>
                </a:cubicBezTo>
                <a:cubicBezTo>
                  <a:pt x="76562" y="52127"/>
                  <a:pt x="100182" y="33394"/>
                  <a:pt x="127875" y="20362"/>
                </a:cubicBezTo>
                <a:cubicBezTo>
                  <a:pt x="155568" y="7330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2716"/>
                </a:cubicBezTo>
                <a:cubicBezTo>
                  <a:pt x="405616" y="83078"/>
                  <a:pt x="420277" y="106698"/>
                  <a:pt x="430050" y="134391"/>
                </a:cubicBezTo>
                <a:cubicBezTo>
                  <a:pt x="439824" y="162083"/>
                  <a:pt x="444711" y="191405"/>
                  <a:pt x="444711" y="223985"/>
                </a:cubicBezTo>
                <a:cubicBezTo>
                  <a:pt x="444711" y="241903"/>
                  <a:pt x="443897" y="258193"/>
                  <a:pt x="441453" y="274483"/>
                </a:cubicBezTo>
                <a:cubicBezTo>
                  <a:pt x="438195" y="290773"/>
                  <a:pt x="434937" y="306248"/>
                  <a:pt x="431679" y="321723"/>
                </a:cubicBezTo>
                <a:close/>
                <a:moveTo>
                  <a:pt x="228057" y="100182"/>
                </a:moveTo>
                <a:cubicBezTo>
                  <a:pt x="173486" y="100182"/>
                  <a:pt x="143350" y="141721"/>
                  <a:pt x="139278" y="224799"/>
                </a:cubicBezTo>
                <a:lnTo>
                  <a:pt x="314393" y="224799"/>
                </a:lnTo>
                <a:lnTo>
                  <a:pt x="314393" y="211767"/>
                </a:lnTo>
                <a:cubicBezTo>
                  <a:pt x="314393" y="177559"/>
                  <a:pt x="307062" y="150681"/>
                  <a:pt x="293216" y="130318"/>
                </a:cubicBezTo>
                <a:cubicBezTo>
                  <a:pt x="279370" y="109956"/>
                  <a:pt x="257379" y="100182"/>
                  <a:pt x="228057" y="100182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9"/>
          <p:cNvSpPr/>
          <p:nvPr/>
        </p:nvSpPr>
        <p:spPr>
          <a:xfrm>
            <a:off x="4827236" y="2775779"/>
            <a:ext cx="359189" cy="537562"/>
          </a:xfrm>
          <a:custGeom>
            <a:avLst/>
            <a:gdLst/>
            <a:ahLst/>
            <a:cxnLst/>
            <a:rect l="l" t="t" r="r" b="b"/>
            <a:pathLst>
              <a:path w="359189" h="537562" extrusionOk="0">
                <a:moveTo>
                  <a:pt x="0" y="71675"/>
                </a:moveTo>
                <a:cubicBezTo>
                  <a:pt x="2443" y="58643"/>
                  <a:pt x="8959" y="45611"/>
                  <a:pt x="17104" y="31765"/>
                </a:cubicBezTo>
                <a:cubicBezTo>
                  <a:pt x="26064" y="17919"/>
                  <a:pt x="35023" y="7331"/>
                  <a:pt x="43982" y="0"/>
                </a:cubicBezTo>
                <a:cubicBezTo>
                  <a:pt x="100997" y="7331"/>
                  <a:pt x="140092" y="39096"/>
                  <a:pt x="161269" y="95295"/>
                </a:cubicBezTo>
                <a:cubicBezTo>
                  <a:pt x="188147" y="32580"/>
                  <a:pt x="232944" y="1629"/>
                  <a:pt x="295660" y="1629"/>
                </a:cubicBezTo>
                <a:cubicBezTo>
                  <a:pt x="319280" y="1629"/>
                  <a:pt x="339642" y="4072"/>
                  <a:pt x="359190" y="8959"/>
                </a:cubicBezTo>
                <a:cubicBezTo>
                  <a:pt x="359190" y="58643"/>
                  <a:pt x="347787" y="100997"/>
                  <a:pt x="324981" y="137649"/>
                </a:cubicBezTo>
                <a:cubicBezTo>
                  <a:pt x="314393" y="134391"/>
                  <a:pt x="298103" y="131947"/>
                  <a:pt x="276112" y="130318"/>
                </a:cubicBezTo>
                <a:cubicBezTo>
                  <a:pt x="235387" y="130318"/>
                  <a:pt x="201993" y="152310"/>
                  <a:pt x="176744" y="195477"/>
                </a:cubicBezTo>
                <a:lnTo>
                  <a:pt x="176744" y="532676"/>
                </a:lnTo>
                <a:cubicBezTo>
                  <a:pt x="155568" y="535934"/>
                  <a:pt x="132762" y="537563"/>
                  <a:pt x="108327" y="537563"/>
                </a:cubicBezTo>
                <a:cubicBezTo>
                  <a:pt x="83892" y="537563"/>
                  <a:pt x="60272" y="535934"/>
                  <a:pt x="38281" y="532676"/>
                </a:cubicBezTo>
                <a:lnTo>
                  <a:pt x="38281" y="180817"/>
                </a:lnTo>
                <a:cubicBezTo>
                  <a:pt x="39096" y="130318"/>
                  <a:pt x="26064" y="93666"/>
                  <a:pt x="0" y="7167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9"/>
          <p:cNvSpPr/>
          <p:nvPr/>
        </p:nvSpPr>
        <p:spPr>
          <a:xfrm>
            <a:off x="5264617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6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77837"/>
                </a:lnTo>
                <a:cubicBezTo>
                  <a:pt x="112399" y="781095"/>
                  <a:pt x="90408" y="782724"/>
                  <a:pt x="66788" y="782724"/>
                </a:cubicBezTo>
                <a:cubicBezTo>
                  <a:pt x="43168" y="782724"/>
                  <a:pt x="21177" y="781095"/>
                  <a:pt x="0" y="77783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4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9"/>
          <p:cNvSpPr/>
          <p:nvPr/>
        </p:nvSpPr>
        <p:spPr>
          <a:xfrm>
            <a:off x="3808310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2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1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4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9"/>
          <p:cNvSpPr/>
          <p:nvPr/>
        </p:nvSpPr>
        <p:spPr>
          <a:xfrm>
            <a:off x="4043697" y="3461579"/>
            <a:ext cx="456928" cy="540820"/>
          </a:xfrm>
          <a:custGeom>
            <a:avLst/>
            <a:gdLst/>
            <a:ahLst/>
            <a:cxnLst/>
            <a:rect l="l" t="t" r="r" b="b"/>
            <a:pathLst>
              <a:path w="456928" h="540820" extrusionOk="0">
                <a:moveTo>
                  <a:pt x="434937" y="180817"/>
                </a:moveTo>
                <a:lnTo>
                  <a:pt x="434937" y="411317"/>
                </a:lnTo>
                <a:cubicBezTo>
                  <a:pt x="434937" y="456114"/>
                  <a:pt x="442268" y="489508"/>
                  <a:pt x="456929" y="511499"/>
                </a:cubicBezTo>
                <a:cubicBezTo>
                  <a:pt x="434123" y="531047"/>
                  <a:pt x="407245" y="540821"/>
                  <a:pt x="375480" y="540821"/>
                </a:cubicBezTo>
                <a:cubicBezTo>
                  <a:pt x="345344" y="540821"/>
                  <a:pt x="324167" y="534305"/>
                  <a:pt x="312764" y="520459"/>
                </a:cubicBezTo>
                <a:cubicBezTo>
                  <a:pt x="301361" y="506612"/>
                  <a:pt x="295660" y="485436"/>
                  <a:pt x="295660" y="455299"/>
                </a:cubicBezTo>
                <a:lnTo>
                  <a:pt x="295660" y="209324"/>
                </a:lnTo>
                <a:cubicBezTo>
                  <a:pt x="295660" y="177559"/>
                  <a:pt x="291587" y="155568"/>
                  <a:pt x="284257" y="142536"/>
                </a:cubicBezTo>
                <a:cubicBezTo>
                  <a:pt x="276112" y="129504"/>
                  <a:pt x="262266" y="123802"/>
                  <a:pt x="241089" y="123802"/>
                </a:cubicBezTo>
                <a:cubicBezTo>
                  <a:pt x="203622" y="123802"/>
                  <a:pt x="168599" y="140907"/>
                  <a:pt x="136834" y="174301"/>
                </a:cubicBezTo>
                <a:lnTo>
                  <a:pt x="136834" y="533491"/>
                </a:lnTo>
                <a:cubicBezTo>
                  <a:pt x="126246" y="535934"/>
                  <a:pt x="114843" y="536748"/>
                  <a:pt x="103440" y="537563"/>
                </a:cubicBezTo>
                <a:cubicBezTo>
                  <a:pt x="92037" y="538378"/>
                  <a:pt x="79820" y="538378"/>
                  <a:pt x="68417" y="538378"/>
                </a:cubicBezTo>
                <a:cubicBezTo>
                  <a:pt x="56200" y="538378"/>
                  <a:pt x="44797" y="538378"/>
                  <a:pt x="33394" y="537563"/>
                </a:cubicBezTo>
                <a:cubicBezTo>
                  <a:pt x="21991" y="536748"/>
                  <a:pt x="10588" y="535120"/>
                  <a:pt x="0" y="533491"/>
                </a:cubicBezTo>
                <a:lnTo>
                  <a:pt x="0" y="10588"/>
                </a:lnTo>
                <a:lnTo>
                  <a:pt x="6516" y="3258"/>
                </a:lnTo>
                <a:lnTo>
                  <a:pt x="59458" y="3258"/>
                </a:lnTo>
                <a:cubicBezTo>
                  <a:pt x="98553" y="3258"/>
                  <a:pt x="123802" y="24435"/>
                  <a:pt x="133576" y="66788"/>
                </a:cubicBezTo>
                <a:cubicBezTo>
                  <a:pt x="184889" y="22806"/>
                  <a:pt x="236202" y="0"/>
                  <a:pt x="286700" y="0"/>
                </a:cubicBezTo>
                <a:cubicBezTo>
                  <a:pt x="337199" y="0"/>
                  <a:pt x="374665" y="16290"/>
                  <a:pt x="399100" y="48869"/>
                </a:cubicBezTo>
                <a:cubicBezTo>
                  <a:pt x="422720" y="81449"/>
                  <a:pt x="434937" y="125431"/>
                  <a:pt x="434937" y="180817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9"/>
          <p:cNvSpPr/>
          <p:nvPr/>
        </p:nvSpPr>
        <p:spPr>
          <a:xfrm>
            <a:off x="4741714" y="3460765"/>
            <a:ext cx="461815" cy="548965"/>
          </a:xfrm>
          <a:custGeom>
            <a:avLst/>
            <a:gdLst/>
            <a:ahLst/>
            <a:cxnLst/>
            <a:rect l="l" t="t" r="r" b="b"/>
            <a:pathLst>
              <a:path w="461815" h="548965" extrusionOk="0">
                <a:moveTo>
                  <a:pt x="461816" y="471589"/>
                </a:moveTo>
                <a:cubicBezTo>
                  <a:pt x="458558" y="483807"/>
                  <a:pt x="452042" y="497653"/>
                  <a:pt x="443082" y="511499"/>
                </a:cubicBezTo>
                <a:cubicBezTo>
                  <a:pt x="434123" y="525346"/>
                  <a:pt x="424349" y="535934"/>
                  <a:pt x="415390" y="543265"/>
                </a:cubicBezTo>
                <a:cubicBezTo>
                  <a:pt x="369778" y="537563"/>
                  <a:pt x="336384" y="518015"/>
                  <a:pt x="315207" y="482992"/>
                </a:cubicBezTo>
                <a:cubicBezTo>
                  <a:pt x="269596" y="526975"/>
                  <a:pt x="219098" y="548966"/>
                  <a:pt x="165341" y="548966"/>
                </a:cubicBezTo>
                <a:cubicBezTo>
                  <a:pt x="137649" y="548966"/>
                  <a:pt x="114028" y="544893"/>
                  <a:pt x="92852" y="535934"/>
                </a:cubicBezTo>
                <a:cubicBezTo>
                  <a:pt x="71675" y="526975"/>
                  <a:pt x="54571" y="515572"/>
                  <a:pt x="40724" y="500911"/>
                </a:cubicBezTo>
                <a:cubicBezTo>
                  <a:pt x="26878" y="486250"/>
                  <a:pt x="17104" y="469146"/>
                  <a:pt x="9774" y="450413"/>
                </a:cubicBezTo>
                <a:cubicBezTo>
                  <a:pt x="3258" y="431679"/>
                  <a:pt x="0" y="412132"/>
                  <a:pt x="0" y="391769"/>
                </a:cubicBezTo>
                <a:cubicBezTo>
                  <a:pt x="0" y="362448"/>
                  <a:pt x="4887" y="336384"/>
                  <a:pt x="15475" y="314393"/>
                </a:cubicBezTo>
                <a:cubicBezTo>
                  <a:pt x="26064" y="292402"/>
                  <a:pt x="39910" y="273668"/>
                  <a:pt x="58643" y="259008"/>
                </a:cubicBezTo>
                <a:cubicBezTo>
                  <a:pt x="77376" y="244347"/>
                  <a:pt x="99368" y="232944"/>
                  <a:pt x="123802" y="225614"/>
                </a:cubicBezTo>
                <a:cubicBezTo>
                  <a:pt x="149052" y="218283"/>
                  <a:pt x="175930" y="214211"/>
                  <a:pt x="206066" y="214211"/>
                </a:cubicBezTo>
                <a:cubicBezTo>
                  <a:pt x="244347" y="214211"/>
                  <a:pt x="273668" y="215025"/>
                  <a:pt x="294845" y="217469"/>
                </a:cubicBezTo>
                <a:lnTo>
                  <a:pt x="294845" y="188147"/>
                </a:lnTo>
                <a:cubicBezTo>
                  <a:pt x="294845" y="135205"/>
                  <a:pt x="268781" y="108327"/>
                  <a:pt x="216654" y="108327"/>
                </a:cubicBezTo>
                <a:cubicBezTo>
                  <a:pt x="181631" y="108327"/>
                  <a:pt x="127875" y="120545"/>
                  <a:pt x="56200" y="144979"/>
                </a:cubicBezTo>
                <a:cubicBezTo>
                  <a:pt x="36652" y="122988"/>
                  <a:pt x="24435" y="90408"/>
                  <a:pt x="20362" y="47241"/>
                </a:cubicBezTo>
                <a:cubicBezTo>
                  <a:pt x="95295" y="15475"/>
                  <a:pt x="171857" y="0"/>
                  <a:pt x="251677" y="0"/>
                </a:cubicBezTo>
                <a:cubicBezTo>
                  <a:pt x="304619" y="0"/>
                  <a:pt x="347787" y="14661"/>
                  <a:pt x="381995" y="43982"/>
                </a:cubicBezTo>
                <a:cubicBezTo>
                  <a:pt x="416204" y="73304"/>
                  <a:pt x="432494" y="118101"/>
                  <a:pt x="432494" y="177559"/>
                </a:cubicBezTo>
                <a:lnTo>
                  <a:pt x="432494" y="393399"/>
                </a:lnTo>
                <a:cubicBezTo>
                  <a:pt x="432494" y="430865"/>
                  <a:pt x="442268" y="456114"/>
                  <a:pt x="461816" y="471589"/>
                </a:cubicBezTo>
                <a:close/>
                <a:moveTo>
                  <a:pt x="195477" y="444711"/>
                </a:moveTo>
                <a:cubicBezTo>
                  <a:pt x="230501" y="444711"/>
                  <a:pt x="263894" y="429236"/>
                  <a:pt x="294845" y="398285"/>
                </a:cubicBezTo>
                <a:lnTo>
                  <a:pt x="294845" y="307063"/>
                </a:lnTo>
                <a:cubicBezTo>
                  <a:pt x="283442" y="306248"/>
                  <a:pt x="272854" y="305434"/>
                  <a:pt x="262266" y="304619"/>
                </a:cubicBezTo>
                <a:cubicBezTo>
                  <a:pt x="251677" y="303805"/>
                  <a:pt x="241089" y="303805"/>
                  <a:pt x="231315" y="303805"/>
                </a:cubicBezTo>
                <a:cubicBezTo>
                  <a:pt x="200364" y="303805"/>
                  <a:pt x="176744" y="309506"/>
                  <a:pt x="160454" y="320909"/>
                </a:cubicBezTo>
                <a:cubicBezTo>
                  <a:pt x="144165" y="332312"/>
                  <a:pt x="136020" y="351859"/>
                  <a:pt x="136020" y="377923"/>
                </a:cubicBezTo>
                <a:cubicBezTo>
                  <a:pt x="136020" y="399100"/>
                  <a:pt x="140907" y="415390"/>
                  <a:pt x="151495" y="426792"/>
                </a:cubicBezTo>
                <a:cubicBezTo>
                  <a:pt x="162083" y="438195"/>
                  <a:pt x="177559" y="444711"/>
                  <a:pt x="195477" y="444711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9"/>
          <p:cNvSpPr/>
          <p:nvPr/>
        </p:nvSpPr>
        <p:spPr>
          <a:xfrm>
            <a:off x="5261359" y="3459950"/>
            <a:ext cx="428421" cy="549780"/>
          </a:xfrm>
          <a:custGeom>
            <a:avLst/>
            <a:gdLst/>
            <a:ahLst/>
            <a:cxnLst/>
            <a:rect l="l" t="t" r="r" b="b"/>
            <a:pathLst>
              <a:path w="428421" h="549780" extrusionOk="0">
                <a:moveTo>
                  <a:pt x="302175" y="231315"/>
                </a:moveTo>
                <a:cubicBezTo>
                  <a:pt x="302175" y="189776"/>
                  <a:pt x="297289" y="158011"/>
                  <a:pt x="286700" y="136020"/>
                </a:cubicBezTo>
                <a:cubicBezTo>
                  <a:pt x="276926" y="114029"/>
                  <a:pt x="255750" y="103440"/>
                  <a:pt x="225613" y="103440"/>
                </a:cubicBezTo>
                <a:cubicBezTo>
                  <a:pt x="169414" y="103440"/>
                  <a:pt x="141721" y="161269"/>
                  <a:pt x="141721" y="276926"/>
                </a:cubicBezTo>
                <a:cubicBezTo>
                  <a:pt x="141721" y="333941"/>
                  <a:pt x="149866" y="375480"/>
                  <a:pt x="166156" y="401543"/>
                </a:cubicBezTo>
                <a:cubicBezTo>
                  <a:pt x="182446" y="427607"/>
                  <a:pt x="208509" y="440639"/>
                  <a:pt x="244347" y="440639"/>
                </a:cubicBezTo>
                <a:cubicBezTo>
                  <a:pt x="262265" y="440639"/>
                  <a:pt x="281813" y="436566"/>
                  <a:pt x="302990" y="429236"/>
                </a:cubicBezTo>
                <a:cubicBezTo>
                  <a:pt x="324167" y="421906"/>
                  <a:pt x="346158" y="409688"/>
                  <a:pt x="368149" y="392584"/>
                </a:cubicBezTo>
                <a:cubicBezTo>
                  <a:pt x="379552" y="399914"/>
                  <a:pt x="390140" y="411317"/>
                  <a:pt x="401543" y="426793"/>
                </a:cubicBezTo>
                <a:cubicBezTo>
                  <a:pt x="412131" y="442268"/>
                  <a:pt x="419462" y="457743"/>
                  <a:pt x="421905" y="471590"/>
                </a:cubicBezTo>
                <a:cubicBezTo>
                  <a:pt x="398285" y="495210"/>
                  <a:pt x="368964" y="514757"/>
                  <a:pt x="333941" y="528604"/>
                </a:cubicBezTo>
                <a:cubicBezTo>
                  <a:pt x="298917" y="543265"/>
                  <a:pt x="262265" y="549780"/>
                  <a:pt x="224799" y="549780"/>
                </a:cubicBezTo>
                <a:cubicBezTo>
                  <a:pt x="150681" y="549780"/>
                  <a:pt x="94481" y="524531"/>
                  <a:pt x="57014" y="474847"/>
                </a:cubicBezTo>
                <a:cubicBezTo>
                  <a:pt x="18733" y="425164"/>
                  <a:pt x="0" y="355932"/>
                  <a:pt x="0" y="268781"/>
                </a:cubicBezTo>
                <a:cubicBezTo>
                  <a:pt x="0" y="223985"/>
                  <a:pt x="6516" y="184889"/>
                  <a:pt x="18733" y="151495"/>
                </a:cubicBezTo>
                <a:cubicBezTo>
                  <a:pt x="30950" y="118101"/>
                  <a:pt x="48055" y="90408"/>
                  <a:pt x="69232" y="67603"/>
                </a:cubicBezTo>
                <a:cubicBezTo>
                  <a:pt x="90408" y="45611"/>
                  <a:pt x="114843" y="28507"/>
                  <a:pt x="141721" y="17104"/>
                </a:cubicBezTo>
                <a:cubicBezTo>
                  <a:pt x="168599" y="5702"/>
                  <a:pt x="197106" y="0"/>
                  <a:pt x="226428" y="0"/>
                </a:cubicBezTo>
                <a:cubicBezTo>
                  <a:pt x="257378" y="0"/>
                  <a:pt x="285071" y="4072"/>
                  <a:pt x="310320" y="13032"/>
                </a:cubicBezTo>
                <a:cubicBezTo>
                  <a:pt x="335569" y="21991"/>
                  <a:pt x="356746" y="33394"/>
                  <a:pt x="373851" y="48869"/>
                </a:cubicBezTo>
                <a:cubicBezTo>
                  <a:pt x="390955" y="63530"/>
                  <a:pt x="404801" y="81449"/>
                  <a:pt x="413760" y="101811"/>
                </a:cubicBezTo>
                <a:cubicBezTo>
                  <a:pt x="423534" y="122173"/>
                  <a:pt x="428421" y="143350"/>
                  <a:pt x="428421" y="165341"/>
                </a:cubicBezTo>
                <a:cubicBezTo>
                  <a:pt x="428421" y="187333"/>
                  <a:pt x="422720" y="205251"/>
                  <a:pt x="411317" y="217469"/>
                </a:cubicBezTo>
                <a:cubicBezTo>
                  <a:pt x="399914" y="229686"/>
                  <a:pt x="381995" y="236202"/>
                  <a:pt x="359190" y="236202"/>
                </a:cubicBezTo>
                <a:cubicBezTo>
                  <a:pt x="336384" y="237016"/>
                  <a:pt x="317651" y="234573"/>
                  <a:pt x="302175" y="231315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9"/>
          <p:cNvSpPr/>
          <p:nvPr/>
        </p:nvSpPr>
        <p:spPr>
          <a:xfrm>
            <a:off x="5716658" y="3320673"/>
            <a:ext cx="355931" cy="678469"/>
          </a:xfrm>
          <a:custGeom>
            <a:avLst/>
            <a:gdLst/>
            <a:ahLst/>
            <a:cxnLst/>
            <a:rect l="l" t="t" r="r" b="b"/>
            <a:pathLst>
              <a:path w="355931" h="678469" extrusionOk="0">
                <a:moveTo>
                  <a:pt x="349416" y="139277"/>
                </a:moveTo>
                <a:cubicBezTo>
                  <a:pt x="353488" y="156382"/>
                  <a:pt x="355932" y="172672"/>
                  <a:pt x="355932" y="188961"/>
                </a:cubicBezTo>
                <a:cubicBezTo>
                  <a:pt x="355932" y="205251"/>
                  <a:pt x="353488" y="221541"/>
                  <a:pt x="349416" y="238645"/>
                </a:cubicBezTo>
                <a:lnTo>
                  <a:pt x="221541" y="236202"/>
                </a:lnTo>
                <a:lnTo>
                  <a:pt x="221541" y="522902"/>
                </a:lnTo>
                <a:cubicBezTo>
                  <a:pt x="221541" y="555482"/>
                  <a:pt x="237016" y="571771"/>
                  <a:pt x="267152" y="571771"/>
                </a:cubicBezTo>
                <a:lnTo>
                  <a:pt x="332312" y="571771"/>
                </a:lnTo>
                <a:cubicBezTo>
                  <a:pt x="339642" y="592948"/>
                  <a:pt x="342900" y="613310"/>
                  <a:pt x="342900" y="632044"/>
                </a:cubicBezTo>
                <a:cubicBezTo>
                  <a:pt x="342900" y="650777"/>
                  <a:pt x="342085" y="663809"/>
                  <a:pt x="339642" y="668696"/>
                </a:cubicBezTo>
                <a:cubicBezTo>
                  <a:pt x="296474" y="675212"/>
                  <a:pt x="254121" y="678470"/>
                  <a:pt x="212582" y="678470"/>
                </a:cubicBezTo>
                <a:cubicBezTo>
                  <a:pt x="127875" y="678470"/>
                  <a:pt x="85521" y="635302"/>
                  <a:pt x="85521" y="549780"/>
                </a:cubicBezTo>
                <a:lnTo>
                  <a:pt x="85521" y="237831"/>
                </a:lnTo>
                <a:lnTo>
                  <a:pt x="4887" y="238645"/>
                </a:lnTo>
                <a:cubicBezTo>
                  <a:pt x="1629" y="224799"/>
                  <a:pt x="0" y="207695"/>
                  <a:pt x="0" y="188961"/>
                </a:cubicBezTo>
                <a:cubicBezTo>
                  <a:pt x="0" y="170228"/>
                  <a:pt x="1629" y="153124"/>
                  <a:pt x="4887" y="139277"/>
                </a:cubicBezTo>
                <a:lnTo>
                  <a:pt x="85521" y="140092"/>
                </a:lnTo>
                <a:lnTo>
                  <a:pt x="85521" y="72490"/>
                </a:lnTo>
                <a:cubicBezTo>
                  <a:pt x="85521" y="41539"/>
                  <a:pt x="91223" y="31765"/>
                  <a:pt x="102626" y="18733"/>
                </a:cubicBezTo>
                <a:cubicBezTo>
                  <a:pt x="114028" y="5701"/>
                  <a:pt x="133576" y="0"/>
                  <a:pt x="160454" y="0"/>
                </a:cubicBezTo>
                <a:lnTo>
                  <a:pt x="213396" y="0"/>
                </a:lnTo>
                <a:lnTo>
                  <a:pt x="220727" y="6516"/>
                </a:lnTo>
                <a:lnTo>
                  <a:pt x="220727" y="140907"/>
                </a:lnTo>
                <a:lnTo>
                  <a:pt x="349416" y="139277"/>
                </a:ln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9"/>
          <p:cNvSpPr/>
          <p:nvPr/>
        </p:nvSpPr>
        <p:spPr>
          <a:xfrm>
            <a:off x="6383725" y="3460765"/>
            <a:ext cx="444711" cy="546522"/>
          </a:xfrm>
          <a:custGeom>
            <a:avLst/>
            <a:gdLst/>
            <a:ahLst/>
            <a:cxnLst/>
            <a:rect l="l" t="t" r="r" b="b"/>
            <a:pathLst>
              <a:path w="444711" h="546522" extrusionOk="0">
                <a:moveTo>
                  <a:pt x="431679" y="317651"/>
                </a:moveTo>
                <a:lnTo>
                  <a:pt x="140092" y="317651"/>
                </a:lnTo>
                <a:cubicBezTo>
                  <a:pt x="142536" y="355932"/>
                  <a:pt x="151495" y="386068"/>
                  <a:pt x="166970" y="408059"/>
                </a:cubicBezTo>
                <a:cubicBezTo>
                  <a:pt x="182446" y="430051"/>
                  <a:pt x="210138" y="440639"/>
                  <a:pt x="250048" y="440639"/>
                </a:cubicBezTo>
                <a:cubicBezTo>
                  <a:pt x="290773" y="440639"/>
                  <a:pt x="338013" y="429236"/>
                  <a:pt x="390955" y="404801"/>
                </a:cubicBezTo>
                <a:cubicBezTo>
                  <a:pt x="411317" y="425978"/>
                  <a:pt x="424349" y="452856"/>
                  <a:pt x="430050" y="487065"/>
                </a:cubicBezTo>
                <a:cubicBezTo>
                  <a:pt x="373851" y="526975"/>
                  <a:pt x="306248" y="546522"/>
                  <a:pt x="227242" y="546522"/>
                </a:cubicBezTo>
                <a:cubicBezTo>
                  <a:pt x="152310" y="546522"/>
                  <a:pt x="96110" y="523717"/>
                  <a:pt x="57829" y="478105"/>
                </a:cubicBezTo>
                <a:cubicBezTo>
                  <a:pt x="19548" y="432494"/>
                  <a:pt x="0" y="364891"/>
                  <a:pt x="0" y="275298"/>
                </a:cubicBezTo>
                <a:cubicBezTo>
                  <a:pt x="0" y="233759"/>
                  <a:pt x="4887" y="195477"/>
                  <a:pt x="14661" y="162083"/>
                </a:cubicBezTo>
                <a:cubicBezTo>
                  <a:pt x="24435" y="128689"/>
                  <a:pt x="39095" y="99368"/>
                  <a:pt x="57829" y="75748"/>
                </a:cubicBezTo>
                <a:cubicBezTo>
                  <a:pt x="76562" y="52127"/>
                  <a:pt x="100182" y="33394"/>
                  <a:pt x="127875" y="19548"/>
                </a:cubicBezTo>
                <a:cubicBezTo>
                  <a:pt x="155568" y="6516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1901"/>
                </a:cubicBezTo>
                <a:cubicBezTo>
                  <a:pt x="405616" y="81449"/>
                  <a:pt x="420277" y="105069"/>
                  <a:pt x="430050" y="131947"/>
                </a:cubicBezTo>
                <a:cubicBezTo>
                  <a:pt x="439824" y="158825"/>
                  <a:pt x="444711" y="188962"/>
                  <a:pt x="444711" y="220727"/>
                </a:cubicBezTo>
                <a:cubicBezTo>
                  <a:pt x="444711" y="237831"/>
                  <a:pt x="443897" y="254935"/>
                  <a:pt x="441453" y="270411"/>
                </a:cubicBezTo>
                <a:cubicBezTo>
                  <a:pt x="438195" y="286700"/>
                  <a:pt x="434937" y="302176"/>
                  <a:pt x="431679" y="317651"/>
                </a:cubicBezTo>
                <a:close/>
                <a:moveTo>
                  <a:pt x="228057" y="98553"/>
                </a:moveTo>
                <a:cubicBezTo>
                  <a:pt x="173486" y="98553"/>
                  <a:pt x="143350" y="139278"/>
                  <a:pt x="139278" y="221541"/>
                </a:cubicBezTo>
                <a:lnTo>
                  <a:pt x="314393" y="221541"/>
                </a:lnTo>
                <a:lnTo>
                  <a:pt x="314393" y="209324"/>
                </a:lnTo>
                <a:cubicBezTo>
                  <a:pt x="314393" y="175930"/>
                  <a:pt x="307063" y="149052"/>
                  <a:pt x="293216" y="128689"/>
                </a:cubicBezTo>
                <a:cubicBezTo>
                  <a:pt x="279370" y="109142"/>
                  <a:pt x="257379" y="98553"/>
                  <a:pt x="228057" y="98553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9"/>
          <p:cNvSpPr/>
          <p:nvPr/>
        </p:nvSpPr>
        <p:spPr>
          <a:xfrm>
            <a:off x="3806681" y="3519408"/>
            <a:ext cx="138463" cy="481363"/>
          </a:xfrm>
          <a:custGeom>
            <a:avLst/>
            <a:gdLst/>
            <a:ahLst/>
            <a:cxnLst/>
            <a:rect l="l" t="t" r="r" b="b"/>
            <a:pathLst>
              <a:path w="138463" h="481363" extrusionOk="0">
                <a:moveTo>
                  <a:pt x="68417" y="0"/>
                </a:moveTo>
                <a:cubicBezTo>
                  <a:pt x="80634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34308"/>
                </a:lnTo>
                <a:lnTo>
                  <a:pt x="138463" y="139278"/>
                </a:lnTo>
                <a:lnTo>
                  <a:pt x="138463" y="476476"/>
                </a:lnTo>
                <a:cubicBezTo>
                  <a:pt x="127874" y="478105"/>
                  <a:pt x="116472" y="479734"/>
                  <a:pt x="105069" y="480549"/>
                </a:cubicBezTo>
                <a:cubicBezTo>
                  <a:pt x="93666" y="481363"/>
                  <a:pt x="81448" y="481363"/>
                  <a:pt x="70046" y="481363"/>
                </a:cubicBezTo>
                <a:cubicBezTo>
                  <a:pt x="57828" y="481363"/>
                  <a:pt x="46425" y="481363"/>
                  <a:pt x="35023" y="480549"/>
                </a:cubicBezTo>
                <a:cubicBezTo>
                  <a:pt x="23620" y="479734"/>
                  <a:pt x="12217" y="478920"/>
                  <a:pt x="814" y="476476"/>
                </a:cubicBezTo>
                <a:lnTo>
                  <a:pt x="814" y="380892"/>
                </a:lnTo>
                <a:lnTo>
                  <a:pt x="0" y="381181"/>
                </a:lnTo>
                <a:lnTo>
                  <a:pt x="0" y="4887"/>
                </a:lnTo>
                <a:cubicBezTo>
                  <a:pt x="10588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9"/>
          <p:cNvSpPr/>
          <p:nvPr/>
        </p:nvSpPr>
        <p:spPr>
          <a:xfrm>
            <a:off x="6158111" y="3518592"/>
            <a:ext cx="137649" cy="479734"/>
          </a:xfrm>
          <a:custGeom>
            <a:avLst/>
            <a:gdLst/>
            <a:ahLst/>
            <a:cxnLst/>
            <a:rect l="l" t="t" r="r" b="b"/>
            <a:pathLst>
              <a:path w="137649" h="479734" extrusionOk="0">
                <a:moveTo>
                  <a:pt x="68417" y="0"/>
                </a:moveTo>
                <a:cubicBezTo>
                  <a:pt x="80635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53938"/>
                </a:lnTo>
                <a:lnTo>
                  <a:pt x="137649" y="344529"/>
                </a:lnTo>
                <a:lnTo>
                  <a:pt x="137649" y="475662"/>
                </a:lnTo>
                <a:cubicBezTo>
                  <a:pt x="127060" y="477291"/>
                  <a:pt x="115658" y="478919"/>
                  <a:pt x="104255" y="478919"/>
                </a:cubicBezTo>
                <a:cubicBezTo>
                  <a:pt x="92852" y="479734"/>
                  <a:pt x="80635" y="479734"/>
                  <a:pt x="69232" y="479734"/>
                </a:cubicBezTo>
                <a:cubicBezTo>
                  <a:pt x="57014" y="479734"/>
                  <a:pt x="45611" y="479734"/>
                  <a:pt x="34209" y="478919"/>
                </a:cubicBezTo>
                <a:cubicBezTo>
                  <a:pt x="22806" y="478105"/>
                  <a:pt x="11403" y="477291"/>
                  <a:pt x="0" y="475662"/>
                </a:cubicBezTo>
                <a:lnTo>
                  <a:pt x="0" y="395842"/>
                </a:lnTo>
                <a:lnTo>
                  <a:pt x="0" y="195477"/>
                </a:lnTo>
                <a:lnTo>
                  <a:pt x="0" y="4887"/>
                </a:lnTo>
                <a:cubicBezTo>
                  <a:pt x="10589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9"/>
          <p:cNvSpPr/>
          <p:nvPr/>
        </p:nvSpPr>
        <p:spPr>
          <a:xfrm>
            <a:off x="6158111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3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2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5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9" descr="Cirkel met pijl naar links silhoue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2525" y="55372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0" y="-396913"/>
            <a:ext cx="1532164" cy="29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+ tekst">
  <p:cSld name="Titel + teks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615950" y="1605600"/>
            <a:ext cx="10952163" cy="464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57" name="Google Shape;57;p10"/>
          <p:cNvGrpSpPr/>
          <p:nvPr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58" name="Google Shape;58;p10"/>
            <p:cNvSpPr/>
            <p:nvPr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LIJSTNIVEAU KIEZEN</a:t>
              </a:r>
              <a:endParaRPr/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0"/>
            <p:cNvSpPr/>
            <p:nvPr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62" name="Google Shape;62;p10"/>
            <p:cNvSpPr/>
            <p:nvPr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 onder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om een tekst niveau te kiezen. 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Kies uit:</a:t>
              </a:r>
              <a:endParaRPr/>
            </a:p>
          </p:txBody>
        </p:sp>
        <p:sp>
          <p:nvSpPr>
            <p:cNvPr id="63" name="Google Shape;63;p10"/>
            <p:cNvSpPr/>
            <p:nvPr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19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/>
            </a:p>
          </p:txBody>
        </p:sp>
        <p:sp>
          <p:nvSpPr>
            <p:cNvPr id="64" name="Google Shape;64;p10"/>
            <p:cNvSpPr/>
            <p:nvPr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65" name="Google Shape;65;p10"/>
            <p:cNvSpPr/>
            <p:nvPr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53975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–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/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Kop #1</a:t>
              </a:r>
              <a:endParaRPr/>
            </a:p>
          </p:txBody>
        </p:sp>
        <p:sp>
          <p:nvSpPr>
            <p:cNvPr id="70" name="Google Shape;70;p10"/>
            <p:cNvSpPr/>
            <p:nvPr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  <p:sp>
          <p:nvSpPr>
            <p:cNvPr id="71" name="Google Shape;71;p10"/>
            <p:cNvSpPr/>
            <p:nvPr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66700" marR="0" lvl="0" indent="-266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AutoNum type="arabi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Numerieke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0"/>
            <p:cNvSpPr/>
            <p:nvPr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  <p:sp>
          <p:nvSpPr>
            <p:cNvPr id="73" name="Google Shape;73;p10"/>
            <p:cNvSpPr/>
            <p:nvPr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47675" marR="0" lvl="0" indent="-1793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AutoNum type="alphaL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Alfabetische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/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nl-NL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Bronvermelding</a:t>
              </a:r>
              <a:endParaRPr/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/>
            </a:p>
          </p:txBody>
        </p:sp>
        <p:sp>
          <p:nvSpPr>
            <p:cNvPr id="77" name="Google Shape;77;p10"/>
            <p:cNvSpPr/>
            <p:nvPr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Kop #2</a:t>
              </a:r>
              <a:endParaRPr/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grpSp>
          <p:nvGrpSpPr>
            <p:cNvPr id="79" name="Google Shape;79;p10"/>
            <p:cNvGrpSpPr/>
            <p:nvPr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0" name="Google Shape;80;p10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10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" name="Google Shape;82;p10"/>
            <p:cNvGrpSpPr/>
            <p:nvPr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83" name="Google Shape;83;p10"/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txBody>
              <a:bodyPr spcFirstLastPara="1" wrap="square" lIns="0" tIns="1800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</a:t>
                </a:r>
                <a:endParaRPr/>
              </a:p>
            </p:txBody>
          </p:sp>
          <p:sp>
            <p:nvSpPr>
              <p:cNvPr id="84" name="Google Shape;84;p10"/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5" name="Google Shape;85;p10"/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6" name="Google Shape;86;p10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7" name="Google Shape;87;p10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8" name="Google Shape;88;p10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9" name="Google Shape;89;p10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0" name="Google Shape;90;p10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1" name="Google Shape;91;p10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92" name="Google Shape;92;p10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3" name="Google Shape;93;p10"/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94" name="Google Shape;94;p10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95" name="Google Shape;95;p10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6" name="Google Shape;96;p10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7" name="Google Shape;97;p10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8" name="Google Shape;98;p10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9" name="Google Shape;99;p10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00" name="Google Shape;100;p10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101" name="Google Shape;101;p10"/>
              <p:cNvCxnSpPr/>
              <p:nvPr/>
            </p:nvCxnSpPr>
            <p:spPr>
              <a:xfrm rot="10800000" flipH="1">
                <a:off x="-3459956" y="588169"/>
                <a:ext cx="547687" cy="219076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102" name="Google Shape;102;p10"/>
              <p:cNvCxnSpPr/>
              <p:nvPr/>
            </p:nvCxnSpPr>
            <p:spPr>
              <a:xfrm>
                <a:off x="-3224213" y="828675"/>
                <a:ext cx="319088" cy="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103" name="Google Shape;103;p10"/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verlagen</a:t>
                </a:r>
                <a:endParaRPr/>
              </a:p>
            </p:txBody>
          </p:sp>
          <p:sp>
            <p:nvSpPr>
              <p:cNvPr id="104" name="Google Shape;104;p10"/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verhogen</a:t>
                </a:r>
                <a:endParaRPr/>
              </a:p>
            </p:txBody>
          </p:sp>
          <p:grpSp>
            <p:nvGrpSpPr>
              <p:cNvPr id="105" name="Google Shape;105;p10"/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06" name="Google Shape;106;p10"/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7" name="Google Shape;107;p10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08" name="Google Shape;108;p10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09" name="Google Shape;109;p10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0" name="Google Shape;110;p10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1" name="Google Shape;111;p10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2" name="Google Shape;112;p10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13" name="Google Shape;113;p10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4" name="Google Shape;114;p10"/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15" name="Google Shape;115;p10"/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6" name="Google Shape;116;p10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17" name="Google Shape;117;p10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8" name="Google Shape;118;p10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9" name="Google Shape;119;p10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20" name="Google Shape;120;p10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21" name="Google Shape;121;p10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22" name="Google Shape;122;p10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23" name="Google Shape;123;p10"/>
          <p:cNvSpPr/>
          <p:nvPr/>
        </p:nvSpPr>
        <p:spPr>
          <a:xfrm>
            <a:off x="0" y="-425941"/>
            <a:ext cx="10676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Titel + tekst</a:t>
            </a:r>
            <a:endParaRPr/>
          </a:p>
        </p:txBody>
      </p:sp>
      <p:sp>
        <p:nvSpPr>
          <p:cNvPr id="124" name="Google Shape;124;p10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(L)">
  <p:cSld name="Tekst + afbeelding (L)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>
            <a:spLocks noGrp="1"/>
          </p:cNvSpPr>
          <p:nvPr>
            <p:ph type="pic" idx="2"/>
          </p:nvPr>
        </p:nvSpPr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7" name="Google Shape;127;p11"/>
          <p:cNvSpPr txBox="1">
            <a:spLocks noGrp="1"/>
          </p:cNvSpPr>
          <p:nvPr>
            <p:ph type="body" idx="1"/>
          </p:nvPr>
        </p:nvSpPr>
        <p:spPr>
          <a:xfrm>
            <a:off x="1221581" y="4622800"/>
            <a:ext cx="9740900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1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1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1" name="Google Shape;131;p11"/>
          <p:cNvGrpSpPr/>
          <p:nvPr/>
        </p:nvGrpSpPr>
        <p:grpSpPr>
          <a:xfrm>
            <a:off x="12377595" y="0"/>
            <a:ext cx="3693386" cy="5270646"/>
            <a:chOff x="-3786437" y="0"/>
            <a:chExt cx="3693386" cy="5270646"/>
          </a:xfrm>
        </p:grpSpPr>
        <p:sp>
          <p:nvSpPr>
            <p:cNvPr id="132" name="Google Shape;132;p11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133" name="Google Shape;133;p11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134" name="Google Shape;134;p11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135" name="Google Shape;135;p11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36" name="Google Shape;136;p11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137" name="Google Shape;137;p11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11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11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11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1" name="Google Shape;141;p11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" name="Google Shape;142;p11"/>
              <p:cNvCxnSpPr>
                <a:stCxn id="140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43" name="Google Shape;143;p11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45" name="Google Shape;145;p11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46" name="Google Shape;146;p11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147" name="Google Shape;147;p11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48" name="Google Shape;148;p11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9" name="Google Shape;149;p11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151" name="Google Shape;151;p11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52" name="Google Shape;152;p11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53" name="Google Shape;153;p11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54" name="Google Shape;154;p11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55" name="Google Shape;155;p11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6" name="Google Shape;156;p11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7" name="Google Shape;157;p11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158" name="Google Shape;158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59" name="Google Shape;159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60" name="Google Shape;160;p11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1" name="Google Shape;161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" name="Google Shape;162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3" name="Google Shape;163;p11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4" name="Google Shape;164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" name="Google Shape;165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66" name="Google Shape;166;p11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" name="Google Shape;168;p11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169" name="Google Shape;169;p11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11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(M)">
  <p:cSld name="Tekst + afbeelding (M)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"/>
          <p:cNvSpPr>
            <a:spLocks noGrp="1"/>
          </p:cNvSpPr>
          <p:nvPr>
            <p:ph type="pic" idx="2"/>
          </p:nvPr>
        </p:nvSpPr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3" name="Google Shape;173;p12"/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2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2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2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12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178" name="Google Shape;178;p12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179" name="Google Shape;179;p12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180" name="Google Shape;180;p12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181" name="Google Shape;181;p12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82" name="Google Shape;182;p12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183" name="Google Shape;183;p12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12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12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12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87" name="Google Shape;187;p12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" name="Google Shape;188;p12"/>
              <p:cNvCxnSpPr>
                <a:stCxn id="186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89" name="Google Shape;189;p12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190" name="Google Shape;190;p12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91" name="Google Shape;191;p12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92" name="Google Shape;192;p12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193" name="Google Shape;193;p12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94" name="Google Shape;194;p12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5" name="Google Shape;195;p12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197" name="Google Shape;197;p12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98" name="Google Shape;198;p12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99" name="Google Shape;199;p12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00" name="Google Shape;200;p12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01" name="Google Shape;201;p12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2" name="Google Shape;202;p12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3" name="Google Shape;203;p12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04" name="Google Shape;204;p1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05" name="Google Shape;205;p1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06" name="Google Shape;206;p12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7" name="Google Shape;207;p12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" name="Google Shape;208;p12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9" name="Google Shape;209;p12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0" name="Google Shape;210;p12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" name="Google Shape;211;p12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12" name="Google Shape;212;p12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213" name="Google Shape;213;p12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" name="Google Shape;214;p12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215" name="Google Shape;215;p12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12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">
  <p:cSld name="Afbeelding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"/>
          <p:cNvSpPr>
            <a:spLocks noGrp="1"/>
          </p:cNvSpPr>
          <p:nvPr>
            <p:ph type="pic" idx="2"/>
          </p:nvPr>
        </p:nvSpPr>
        <p:spPr>
          <a:xfrm>
            <a:off x="-14158" y="0"/>
            <a:ext cx="122061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9" name="Google Shape;219;p1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2" name="Google Shape;222;p13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223" name="Google Shape;223;p13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27" name="Google Shape;227;p13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228" name="Google Shape;228;p13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13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13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13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32" name="Google Shape;232;p13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3" name="Google Shape;233;p13"/>
              <p:cNvCxnSpPr>
                <a:stCxn id="231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34" name="Google Shape;234;p13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36" name="Google Shape;236;p13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37" name="Google Shape;237;p13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238" name="Google Shape;238;p13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39" name="Google Shape;239;p13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0" name="Google Shape;240;p13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242" name="Google Shape;242;p13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243" name="Google Shape;243;p13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44" name="Google Shape;244;p13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45" name="Google Shape;245;p13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46" name="Google Shape;246;p13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7" name="Google Shape;247;p13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8" name="Google Shape;248;p13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49" name="Google Shape;249;p13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50" name="Google Shape;250;p13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51" name="Google Shape;251;p13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52" name="Google Shape;252;p13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" name="Google Shape;253;p13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4" name="Google Shape;254;p13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55" name="Google Shape;255;p13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" name="Google Shape;256;p13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57" name="Google Shape;257;p13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258" name="Google Shape;258;p13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" name="Google Shape;259;p13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260" name="Google Shape;260;p13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13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2x">
  <p:cSld name="Tekst + afbeelding 2x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"/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4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4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7" name="Google Shape;267;p14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268" name="Google Shape;268;p14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72" name="Google Shape;272;p14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273" name="Google Shape;273;p14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14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14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14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77" name="Google Shape;277;p14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8" name="Google Shape;278;p14"/>
              <p:cNvCxnSpPr>
                <a:stCxn id="276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79" name="Google Shape;279;p14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81" name="Google Shape;281;p14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82" name="Google Shape;282;p14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283" name="Google Shape;283;p14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84" name="Google Shape;284;p14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5" name="Google Shape;285;p14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287" name="Google Shape;287;p14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288" name="Google Shape;288;p14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89" name="Google Shape;289;p14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90" name="Google Shape;290;p14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91" name="Google Shape;291;p14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2" name="Google Shape;292;p14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3" name="Google Shape;293;p14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94" name="Google Shape;294;p14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95" name="Google Shape;295;p14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96" name="Google Shape;296;p14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97" name="Google Shape;297;p14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" name="Google Shape;298;p14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9" name="Google Shape;299;p14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00" name="Google Shape;300;p14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" name="Google Shape;301;p14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02" name="Google Shape;302;p14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" name="Google Shape;304;p14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305" name="Google Shape;305;p14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14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7" name="Google Shape;307;p14"/>
          <p:cNvSpPr>
            <a:spLocks noGrp="1"/>
          </p:cNvSpPr>
          <p:nvPr>
            <p:ph type="pic" idx="2"/>
          </p:nvPr>
        </p:nvSpPr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8" name="Google Shape;308;p14"/>
          <p:cNvSpPr>
            <a:spLocks noGrp="1"/>
          </p:cNvSpPr>
          <p:nvPr>
            <p:ph type="pic" idx="3"/>
          </p:nvPr>
        </p:nvSpPr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">
  <p:cSld name="Titel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5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5"/>
          <p:cNvGrpSpPr/>
          <p:nvPr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313" name="Google Shape;313;p15"/>
            <p:cNvSpPr/>
            <p:nvPr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LIJSTNIVEAU KIEZEN</a:t>
              </a: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 onder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om een tekst niveau te kiezen. 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Kies uit:</a:t>
              </a:r>
              <a:endParaRPr/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19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/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53975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–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Kop #1</a:t>
              </a: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66700" marR="0" lvl="0" indent="-266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AutoNum type="arabi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Numerieke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47675" marR="0" lvl="0" indent="-1793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AutoNum type="alphaL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Alfabetische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nl-NL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Bronvermelding</a:t>
              </a: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Kop #2</a:t>
              </a: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grpSp>
          <p:nvGrpSpPr>
            <p:cNvPr id="334" name="Google Shape;334;p15"/>
            <p:cNvGrpSpPr/>
            <p:nvPr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35" name="Google Shape;335;p15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15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" name="Google Shape;337;p15"/>
            <p:cNvGrpSpPr/>
            <p:nvPr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38" name="Google Shape;338;p15"/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txBody>
              <a:bodyPr spcFirstLastPara="1" wrap="square" lIns="0" tIns="1800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</a:t>
                </a:r>
                <a:endParaRPr/>
              </a:p>
            </p:txBody>
          </p:sp>
          <p:sp>
            <p:nvSpPr>
              <p:cNvPr id="339" name="Google Shape;339;p15"/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40" name="Google Shape;340;p15"/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41" name="Google Shape;341;p15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42" name="Google Shape;342;p15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3" name="Google Shape;343;p15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4" name="Google Shape;344;p15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5" name="Google Shape;345;p15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6" name="Google Shape;346;p15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47" name="Google Shape;347;p15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8" name="Google Shape;348;p15"/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49" name="Google Shape;349;p15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50" name="Google Shape;350;p15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1" name="Google Shape;351;p15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2" name="Google Shape;352;p15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3" name="Google Shape;353;p15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4" name="Google Shape;354;p15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55" name="Google Shape;355;p15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356" name="Google Shape;356;p15"/>
              <p:cNvCxnSpPr/>
              <p:nvPr/>
            </p:nvCxnSpPr>
            <p:spPr>
              <a:xfrm rot="10800000" flipH="1">
                <a:off x="-3459956" y="588169"/>
                <a:ext cx="547687" cy="219076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357" name="Google Shape;357;p15"/>
              <p:cNvCxnSpPr/>
              <p:nvPr/>
            </p:nvCxnSpPr>
            <p:spPr>
              <a:xfrm>
                <a:off x="-3224213" y="828675"/>
                <a:ext cx="319088" cy="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358" name="Google Shape;358;p15"/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verlagen</a:t>
                </a:r>
                <a:endParaRPr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verhogen</a:t>
                </a:r>
                <a:endParaRPr/>
              </a:p>
            </p:txBody>
          </p:sp>
          <p:grpSp>
            <p:nvGrpSpPr>
              <p:cNvPr id="360" name="Google Shape;360;p15"/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61" name="Google Shape;361;p15"/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62" name="Google Shape;362;p15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63" name="Google Shape;363;p15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4" name="Google Shape;364;p15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5" name="Google Shape;365;p15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6" name="Google Shape;366;p15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7" name="Google Shape;367;p15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68" name="Google Shape;368;p15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9" name="Google Shape;369;p15"/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70" name="Google Shape;370;p15"/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71" name="Google Shape;371;p15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72" name="Google Shape;372;p15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3" name="Google Shape;373;p15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4" name="Google Shape;374;p15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5" name="Google Shape;375;p15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6" name="Google Shape;376;p15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77" name="Google Shape;377;p15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78" name="Google Shape;378;p15"/>
          <p:cNvSpPr/>
          <p:nvPr/>
        </p:nvSpPr>
        <p:spPr>
          <a:xfrm>
            <a:off x="0" y="-425941"/>
            <a:ext cx="37869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Titel</a:t>
            </a:r>
            <a:endParaRPr/>
          </a:p>
        </p:txBody>
      </p:sp>
      <p:sp>
        <p:nvSpPr>
          <p:cNvPr id="379" name="Google Shape;379;p15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body" idx="1"/>
          </p:nvPr>
        </p:nvSpPr>
        <p:spPr>
          <a:xfrm>
            <a:off x="615950" y="1604524"/>
            <a:ext cx="10952163" cy="4632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Quattrocento Sans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AutoNum type="arabicPeriod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AutoNum type="alphaLcPeriod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"/>
          <p:cNvSpPr txBox="1"/>
          <p:nvPr/>
        </p:nvSpPr>
        <p:spPr>
          <a:xfrm>
            <a:off x="0" y="-621351"/>
            <a:ext cx="3994152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INDELING</a:t>
            </a:r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4" name="Google Shape;14;p8"/>
          <p:cNvGrpSpPr/>
          <p:nvPr/>
        </p:nvGrpSpPr>
        <p:grpSpPr>
          <a:xfrm>
            <a:off x="11094747" y="-305201"/>
            <a:ext cx="1097253" cy="161709"/>
            <a:chOff x="9466067" y="5686969"/>
            <a:chExt cx="2725933" cy="401738"/>
          </a:xfrm>
        </p:grpSpPr>
        <p:sp>
          <p:nvSpPr>
            <p:cNvPr id="15" name="Google Shape;15;p8"/>
            <p:cNvSpPr/>
            <p:nvPr/>
          </p:nvSpPr>
          <p:spPr>
            <a:xfrm>
              <a:off x="9466067" y="5689096"/>
              <a:ext cx="399611" cy="399611"/>
            </a:xfrm>
            <a:prstGeom prst="rect">
              <a:avLst/>
            </a:prstGeom>
            <a:solidFill>
              <a:srgbClr val="D34440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8"/>
            <p:cNvSpPr/>
            <p:nvPr/>
          </p:nvSpPr>
          <p:spPr>
            <a:xfrm>
              <a:off x="9934785" y="5689096"/>
              <a:ext cx="399611" cy="399611"/>
            </a:xfrm>
            <a:prstGeom prst="rect">
              <a:avLst/>
            </a:prstGeom>
            <a:solidFill>
              <a:srgbClr val="EB8A23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8"/>
            <p:cNvSpPr/>
            <p:nvPr/>
          </p:nvSpPr>
          <p:spPr>
            <a:xfrm>
              <a:off x="10403503" y="5689096"/>
              <a:ext cx="399611" cy="399611"/>
            </a:xfrm>
            <a:prstGeom prst="rect">
              <a:avLst/>
            </a:prstGeom>
            <a:solidFill>
              <a:srgbClr val="806B5F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8"/>
            <p:cNvSpPr/>
            <p:nvPr/>
          </p:nvSpPr>
          <p:spPr>
            <a:xfrm>
              <a:off x="11333030" y="5686969"/>
              <a:ext cx="399611" cy="39961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8"/>
            <p:cNvSpPr/>
            <p:nvPr/>
          </p:nvSpPr>
          <p:spPr>
            <a:xfrm>
              <a:off x="10873671" y="5686969"/>
              <a:ext cx="399611" cy="39961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8"/>
            <p:cNvSpPr/>
            <p:nvPr/>
          </p:nvSpPr>
          <p:spPr>
            <a:xfrm>
              <a:off x="11792389" y="5686969"/>
              <a:ext cx="399611" cy="399611"/>
            </a:xfrm>
            <a:prstGeom prst="rect">
              <a:avLst/>
            </a:prstGeom>
            <a:solidFill>
              <a:srgbClr val="B5A59A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21;p8"/>
          <p:cNvGrpSpPr/>
          <p:nvPr/>
        </p:nvGrpSpPr>
        <p:grpSpPr>
          <a:xfrm>
            <a:off x="11578446" y="6454140"/>
            <a:ext cx="407814" cy="199730"/>
            <a:chOff x="4594081" y="2529803"/>
            <a:chExt cx="3021755" cy="1479927"/>
          </a:xfrm>
        </p:grpSpPr>
        <p:sp>
          <p:nvSpPr>
            <p:cNvPr id="22" name="Google Shape;22;p8"/>
            <p:cNvSpPr/>
            <p:nvPr/>
          </p:nvSpPr>
          <p:spPr>
            <a:xfrm>
              <a:off x="4598153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7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30597"/>
                  </a:lnTo>
                  <a:cubicBezTo>
                    <a:pt x="112400" y="733855"/>
                    <a:pt x="90408" y="735484"/>
                    <a:pt x="66788" y="735484"/>
                  </a:cubicBezTo>
                  <a:cubicBezTo>
                    <a:pt x="43168" y="735484"/>
                    <a:pt x="21177" y="733855"/>
                    <a:pt x="0" y="73059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5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8"/>
            <p:cNvSpPr/>
            <p:nvPr/>
          </p:nvSpPr>
          <p:spPr>
            <a:xfrm>
              <a:off x="5086032" y="2768449"/>
              <a:ext cx="444711" cy="553852"/>
            </a:xfrm>
            <a:custGeom>
              <a:avLst/>
              <a:gdLst/>
              <a:ahLst/>
              <a:cxnLst/>
              <a:rect l="l" t="t" r="r" b="b"/>
              <a:pathLst>
                <a:path w="444711" h="553852" extrusionOk="0">
                  <a:moveTo>
                    <a:pt x="431679" y="321723"/>
                  </a:moveTo>
                  <a:lnTo>
                    <a:pt x="140092" y="321723"/>
                  </a:lnTo>
                  <a:cubicBezTo>
                    <a:pt x="142536" y="360819"/>
                    <a:pt x="151495" y="390955"/>
                    <a:pt x="166970" y="412946"/>
                  </a:cubicBezTo>
                  <a:cubicBezTo>
                    <a:pt x="182446" y="434937"/>
                    <a:pt x="210138" y="446340"/>
                    <a:pt x="250048" y="446340"/>
                  </a:cubicBezTo>
                  <a:cubicBezTo>
                    <a:pt x="290773" y="446340"/>
                    <a:pt x="338013" y="434123"/>
                    <a:pt x="390955" y="410503"/>
                  </a:cubicBezTo>
                  <a:cubicBezTo>
                    <a:pt x="411317" y="431679"/>
                    <a:pt x="424349" y="459372"/>
                    <a:pt x="430050" y="493581"/>
                  </a:cubicBezTo>
                  <a:cubicBezTo>
                    <a:pt x="373851" y="533491"/>
                    <a:pt x="306248" y="553853"/>
                    <a:pt x="227242" y="553853"/>
                  </a:cubicBezTo>
                  <a:cubicBezTo>
                    <a:pt x="152309" y="553853"/>
                    <a:pt x="96110" y="531047"/>
                    <a:pt x="57829" y="484621"/>
                  </a:cubicBezTo>
                  <a:cubicBezTo>
                    <a:pt x="19548" y="438195"/>
                    <a:pt x="0" y="369778"/>
                    <a:pt x="0" y="279370"/>
                  </a:cubicBezTo>
                  <a:cubicBezTo>
                    <a:pt x="0" y="237016"/>
                    <a:pt x="4887" y="198735"/>
                    <a:pt x="14661" y="164527"/>
                  </a:cubicBezTo>
                  <a:cubicBezTo>
                    <a:pt x="24435" y="130318"/>
                    <a:pt x="39096" y="100997"/>
                    <a:pt x="57829" y="76562"/>
                  </a:cubicBezTo>
                  <a:cubicBezTo>
                    <a:pt x="76562" y="52127"/>
                    <a:pt x="100182" y="33394"/>
                    <a:pt x="127875" y="20362"/>
                  </a:cubicBezTo>
                  <a:cubicBezTo>
                    <a:pt x="155568" y="7330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2716"/>
                  </a:cubicBezTo>
                  <a:cubicBezTo>
                    <a:pt x="405616" y="83078"/>
                    <a:pt x="420277" y="106698"/>
                    <a:pt x="430050" y="134391"/>
                  </a:cubicBezTo>
                  <a:cubicBezTo>
                    <a:pt x="439824" y="162083"/>
                    <a:pt x="444711" y="191405"/>
                    <a:pt x="444711" y="223985"/>
                  </a:cubicBezTo>
                  <a:cubicBezTo>
                    <a:pt x="444711" y="241903"/>
                    <a:pt x="443897" y="258193"/>
                    <a:pt x="441453" y="274483"/>
                  </a:cubicBezTo>
                  <a:cubicBezTo>
                    <a:pt x="438195" y="290773"/>
                    <a:pt x="434937" y="306248"/>
                    <a:pt x="431679" y="321723"/>
                  </a:cubicBezTo>
                  <a:close/>
                  <a:moveTo>
                    <a:pt x="228057" y="100182"/>
                  </a:moveTo>
                  <a:cubicBezTo>
                    <a:pt x="173486" y="100182"/>
                    <a:pt x="143350" y="141721"/>
                    <a:pt x="139278" y="224799"/>
                  </a:cubicBezTo>
                  <a:lnTo>
                    <a:pt x="314393" y="224799"/>
                  </a:lnTo>
                  <a:lnTo>
                    <a:pt x="314393" y="211767"/>
                  </a:lnTo>
                  <a:cubicBezTo>
                    <a:pt x="314393" y="177559"/>
                    <a:pt x="307062" y="150681"/>
                    <a:pt x="293216" y="130318"/>
                  </a:cubicBezTo>
                  <a:cubicBezTo>
                    <a:pt x="279370" y="109956"/>
                    <a:pt x="257379" y="100182"/>
                    <a:pt x="228057" y="100182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8"/>
            <p:cNvSpPr/>
            <p:nvPr/>
          </p:nvSpPr>
          <p:spPr>
            <a:xfrm>
              <a:off x="5614636" y="2775779"/>
              <a:ext cx="359189" cy="537562"/>
            </a:xfrm>
            <a:custGeom>
              <a:avLst/>
              <a:gdLst/>
              <a:ahLst/>
              <a:cxnLst/>
              <a:rect l="l" t="t" r="r" b="b"/>
              <a:pathLst>
                <a:path w="359189" h="537562" extrusionOk="0">
                  <a:moveTo>
                    <a:pt x="0" y="71675"/>
                  </a:moveTo>
                  <a:cubicBezTo>
                    <a:pt x="2443" y="58643"/>
                    <a:pt x="8959" y="45611"/>
                    <a:pt x="17104" y="31765"/>
                  </a:cubicBezTo>
                  <a:cubicBezTo>
                    <a:pt x="26064" y="17919"/>
                    <a:pt x="35023" y="7331"/>
                    <a:pt x="43982" y="0"/>
                  </a:cubicBezTo>
                  <a:cubicBezTo>
                    <a:pt x="100997" y="7331"/>
                    <a:pt x="140092" y="39096"/>
                    <a:pt x="161269" y="95295"/>
                  </a:cubicBezTo>
                  <a:cubicBezTo>
                    <a:pt x="188147" y="32580"/>
                    <a:pt x="232944" y="1629"/>
                    <a:pt x="295660" y="1629"/>
                  </a:cubicBezTo>
                  <a:cubicBezTo>
                    <a:pt x="319280" y="1629"/>
                    <a:pt x="339642" y="4072"/>
                    <a:pt x="359190" y="8959"/>
                  </a:cubicBezTo>
                  <a:cubicBezTo>
                    <a:pt x="359190" y="58643"/>
                    <a:pt x="347787" y="100997"/>
                    <a:pt x="324981" y="137649"/>
                  </a:cubicBezTo>
                  <a:cubicBezTo>
                    <a:pt x="314393" y="134391"/>
                    <a:pt x="298103" y="131947"/>
                    <a:pt x="276112" y="130318"/>
                  </a:cubicBezTo>
                  <a:cubicBezTo>
                    <a:pt x="235387" y="130318"/>
                    <a:pt x="201993" y="152310"/>
                    <a:pt x="176744" y="195477"/>
                  </a:cubicBezTo>
                  <a:lnTo>
                    <a:pt x="176744" y="532676"/>
                  </a:lnTo>
                  <a:cubicBezTo>
                    <a:pt x="155568" y="535934"/>
                    <a:pt x="132762" y="537563"/>
                    <a:pt x="108327" y="537563"/>
                  </a:cubicBezTo>
                  <a:cubicBezTo>
                    <a:pt x="83892" y="537563"/>
                    <a:pt x="60272" y="535934"/>
                    <a:pt x="38281" y="532676"/>
                  </a:cubicBezTo>
                  <a:lnTo>
                    <a:pt x="38281" y="180817"/>
                  </a:lnTo>
                  <a:cubicBezTo>
                    <a:pt x="39096" y="130318"/>
                    <a:pt x="26064" y="93666"/>
                    <a:pt x="0" y="7167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8"/>
            <p:cNvSpPr/>
            <p:nvPr/>
          </p:nvSpPr>
          <p:spPr>
            <a:xfrm>
              <a:off x="6052017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6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77837"/>
                  </a:lnTo>
                  <a:cubicBezTo>
                    <a:pt x="112399" y="781095"/>
                    <a:pt x="90408" y="782724"/>
                    <a:pt x="66788" y="782724"/>
                  </a:cubicBezTo>
                  <a:cubicBezTo>
                    <a:pt x="43168" y="782724"/>
                    <a:pt x="21177" y="781095"/>
                    <a:pt x="0" y="77783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4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8"/>
            <p:cNvSpPr/>
            <p:nvPr/>
          </p:nvSpPr>
          <p:spPr>
            <a:xfrm>
              <a:off x="4595710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2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1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4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8"/>
            <p:cNvSpPr/>
            <p:nvPr/>
          </p:nvSpPr>
          <p:spPr>
            <a:xfrm>
              <a:off x="4831097" y="3461579"/>
              <a:ext cx="456928" cy="540820"/>
            </a:xfrm>
            <a:custGeom>
              <a:avLst/>
              <a:gdLst/>
              <a:ahLst/>
              <a:cxnLst/>
              <a:rect l="l" t="t" r="r" b="b"/>
              <a:pathLst>
                <a:path w="456928" h="540820" extrusionOk="0">
                  <a:moveTo>
                    <a:pt x="434937" y="180817"/>
                  </a:moveTo>
                  <a:lnTo>
                    <a:pt x="434937" y="411317"/>
                  </a:lnTo>
                  <a:cubicBezTo>
                    <a:pt x="434937" y="456114"/>
                    <a:pt x="442268" y="489508"/>
                    <a:pt x="456929" y="511499"/>
                  </a:cubicBezTo>
                  <a:cubicBezTo>
                    <a:pt x="434123" y="531047"/>
                    <a:pt x="407245" y="540821"/>
                    <a:pt x="375480" y="540821"/>
                  </a:cubicBezTo>
                  <a:cubicBezTo>
                    <a:pt x="345344" y="540821"/>
                    <a:pt x="324167" y="534305"/>
                    <a:pt x="312764" y="520459"/>
                  </a:cubicBezTo>
                  <a:cubicBezTo>
                    <a:pt x="301361" y="506612"/>
                    <a:pt x="295660" y="485436"/>
                    <a:pt x="295660" y="455299"/>
                  </a:cubicBezTo>
                  <a:lnTo>
                    <a:pt x="295660" y="209324"/>
                  </a:lnTo>
                  <a:cubicBezTo>
                    <a:pt x="295660" y="177559"/>
                    <a:pt x="291587" y="155568"/>
                    <a:pt x="284257" y="142536"/>
                  </a:cubicBezTo>
                  <a:cubicBezTo>
                    <a:pt x="276112" y="129504"/>
                    <a:pt x="262266" y="123802"/>
                    <a:pt x="241089" y="123802"/>
                  </a:cubicBezTo>
                  <a:cubicBezTo>
                    <a:pt x="203622" y="123802"/>
                    <a:pt x="168599" y="140907"/>
                    <a:pt x="136834" y="174301"/>
                  </a:cubicBezTo>
                  <a:lnTo>
                    <a:pt x="136834" y="533491"/>
                  </a:lnTo>
                  <a:cubicBezTo>
                    <a:pt x="126246" y="535934"/>
                    <a:pt x="114843" y="536748"/>
                    <a:pt x="103440" y="537563"/>
                  </a:cubicBezTo>
                  <a:cubicBezTo>
                    <a:pt x="92037" y="538378"/>
                    <a:pt x="79820" y="538378"/>
                    <a:pt x="68417" y="538378"/>
                  </a:cubicBezTo>
                  <a:cubicBezTo>
                    <a:pt x="56200" y="538378"/>
                    <a:pt x="44797" y="538378"/>
                    <a:pt x="33394" y="537563"/>
                  </a:cubicBezTo>
                  <a:cubicBezTo>
                    <a:pt x="21991" y="536748"/>
                    <a:pt x="10588" y="535120"/>
                    <a:pt x="0" y="533491"/>
                  </a:cubicBezTo>
                  <a:lnTo>
                    <a:pt x="0" y="10588"/>
                  </a:lnTo>
                  <a:lnTo>
                    <a:pt x="6516" y="3258"/>
                  </a:lnTo>
                  <a:lnTo>
                    <a:pt x="59458" y="3258"/>
                  </a:lnTo>
                  <a:cubicBezTo>
                    <a:pt x="98553" y="3258"/>
                    <a:pt x="123802" y="24435"/>
                    <a:pt x="133576" y="66788"/>
                  </a:cubicBezTo>
                  <a:cubicBezTo>
                    <a:pt x="184889" y="22806"/>
                    <a:pt x="236202" y="0"/>
                    <a:pt x="286700" y="0"/>
                  </a:cubicBezTo>
                  <a:cubicBezTo>
                    <a:pt x="337199" y="0"/>
                    <a:pt x="374665" y="16290"/>
                    <a:pt x="399100" y="48869"/>
                  </a:cubicBezTo>
                  <a:cubicBezTo>
                    <a:pt x="422720" y="81449"/>
                    <a:pt x="434937" y="125431"/>
                    <a:pt x="434937" y="180817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8"/>
            <p:cNvSpPr/>
            <p:nvPr/>
          </p:nvSpPr>
          <p:spPr>
            <a:xfrm>
              <a:off x="5529114" y="3460765"/>
              <a:ext cx="461815" cy="548965"/>
            </a:xfrm>
            <a:custGeom>
              <a:avLst/>
              <a:gdLst/>
              <a:ahLst/>
              <a:cxnLst/>
              <a:rect l="l" t="t" r="r" b="b"/>
              <a:pathLst>
                <a:path w="461815" h="548965" extrusionOk="0">
                  <a:moveTo>
                    <a:pt x="461816" y="471589"/>
                  </a:moveTo>
                  <a:cubicBezTo>
                    <a:pt x="458558" y="483807"/>
                    <a:pt x="452042" y="497653"/>
                    <a:pt x="443082" y="511499"/>
                  </a:cubicBezTo>
                  <a:cubicBezTo>
                    <a:pt x="434123" y="525346"/>
                    <a:pt x="424349" y="535934"/>
                    <a:pt x="415390" y="543265"/>
                  </a:cubicBezTo>
                  <a:cubicBezTo>
                    <a:pt x="369778" y="537563"/>
                    <a:pt x="336384" y="518015"/>
                    <a:pt x="315207" y="482992"/>
                  </a:cubicBezTo>
                  <a:cubicBezTo>
                    <a:pt x="269596" y="526975"/>
                    <a:pt x="219098" y="548966"/>
                    <a:pt x="165341" y="548966"/>
                  </a:cubicBezTo>
                  <a:cubicBezTo>
                    <a:pt x="137649" y="548966"/>
                    <a:pt x="114028" y="544893"/>
                    <a:pt x="92852" y="535934"/>
                  </a:cubicBezTo>
                  <a:cubicBezTo>
                    <a:pt x="71675" y="526975"/>
                    <a:pt x="54571" y="515572"/>
                    <a:pt x="40724" y="500911"/>
                  </a:cubicBezTo>
                  <a:cubicBezTo>
                    <a:pt x="26878" y="486250"/>
                    <a:pt x="17104" y="469146"/>
                    <a:pt x="9774" y="450413"/>
                  </a:cubicBezTo>
                  <a:cubicBezTo>
                    <a:pt x="3258" y="431679"/>
                    <a:pt x="0" y="412132"/>
                    <a:pt x="0" y="391769"/>
                  </a:cubicBezTo>
                  <a:cubicBezTo>
                    <a:pt x="0" y="362448"/>
                    <a:pt x="4887" y="336384"/>
                    <a:pt x="15475" y="314393"/>
                  </a:cubicBezTo>
                  <a:cubicBezTo>
                    <a:pt x="26064" y="292402"/>
                    <a:pt x="39910" y="273668"/>
                    <a:pt x="58643" y="259008"/>
                  </a:cubicBezTo>
                  <a:cubicBezTo>
                    <a:pt x="77376" y="244347"/>
                    <a:pt x="99368" y="232944"/>
                    <a:pt x="123802" y="225614"/>
                  </a:cubicBezTo>
                  <a:cubicBezTo>
                    <a:pt x="149052" y="218283"/>
                    <a:pt x="175930" y="214211"/>
                    <a:pt x="206066" y="214211"/>
                  </a:cubicBezTo>
                  <a:cubicBezTo>
                    <a:pt x="244347" y="214211"/>
                    <a:pt x="273668" y="215025"/>
                    <a:pt x="294845" y="217469"/>
                  </a:cubicBezTo>
                  <a:lnTo>
                    <a:pt x="294845" y="188147"/>
                  </a:lnTo>
                  <a:cubicBezTo>
                    <a:pt x="294845" y="135205"/>
                    <a:pt x="268781" y="108327"/>
                    <a:pt x="216654" y="108327"/>
                  </a:cubicBezTo>
                  <a:cubicBezTo>
                    <a:pt x="181631" y="108327"/>
                    <a:pt x="127875" y="120545"/>
                    <a:pt x="56200" y="144979"/>
                  </a:cubicBezTo>
                  <a:cubicBezTo>
                    <a:pt x="36652" y="122988"/>
                    <a:pt x="24435" y="90408"/>
                    <a:pt x="20362" y="47241"/>
                  </a:cubicBezTo>
                  <a:cubicBezTo>
                    <a:pt x="95295" y="15475"/>
                    <a:pt x="171857" y="0"/>
                    <a:pt x="251677" y="0"/>
                  </a:cubicBezTo>
                  <a:cubicBezTo>
                    <a:pt x="304619" y="0"/>
                    <a:pt x="347787" y="14661"/>
                    <a:pt x="381995" y="43982"/>
                  </a:cubicBezTo>
                  <a:cubicBezTo>
                    <a:pt x="416204" y="73304"/>
                    <a:pt x="432494" y="118101"/>
                    <a:pt x="432494" y="177559"/>
                  </a:cubicBezTo>
                  <a:lnTo>
                    <a:pt x="432494" y="393399"/>
                  </a:lnTo>
                  <a:cubicBezTo>
                    <a:pt x="432494" y="430865"/>
                    <a:pt x="442268" y="456114"/>
                    <a:pt x="461816" y="471589"/>
                  </a:cubicBezTo>
                  <a:close/>
                  <a:moveTo>
                    <a:pt x="195477" y="444711"/>
                  </a:moveTo>
                  <a:cubicBezTo>
                    <a:pt x="230501" y="444711"/>
                    <a:pt x="263894" y="429236"/>
                    <a:pt x="294845" y="398285"/>
                  </a:cubicBezTo>
                  <a:lnTo>
                    <a:pt x="294845" y="307063"/>
                  </a:lnTo>
                  <a:cubicBezTo>
                    <a:pt x="283442" y="306248"/>
                    <a:pt x="272854" y="305434"/>
                    <a:pt x="262266" y="304619"/>
                  </a:cubicBezTo>
                  <a:cubicBezTo>
                    <a:pt x="251677" y="303805"/>
                    <a:pt x="241089" y="303805"/>
                    <a:pt x="231315" y="303805"/>
                  </a:cubicBezTo>
                  <a:cubicBezTo>
                    <a:pt x="200364" y="303805"/>
                    <a:pt x="176744" y="309506"/>
                    <a:pt x="160454" y="320909"/>
                  </a:cubicBezTo>
                  <a:cubicBezTo>
                    <a:pt x="144165" y="332312"/>
                    <a:pt x="136020" y="351859"/>
                    <a:pt x="136020" y="377923"/>
                  </a:cubicBezTo>
                  <a:cubicBezTo>
                    <a:pt x="136020" y="399100"/>
                    <a:pt x="140907" y="415390"/>
                    <a:pt x="151495" y="426792"/>
                  </a:cubicBezTo>
                  <a:cubicBezTo>
                    <a:pt x="162083" y="438195"/>
                    <a:pt x="177559" y="444711"/>
                    <a:pt x="195477" y="444711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8"/>
            <p:cNvSpPr/>
            <p:nvPr/>
          </p:nvSpPr>
          <p:spPr>
            <a:xfrm>
              <a:off x="6048759" y="3459950"/>
              <a:ext cx="428421" cy="549780"/>
            </a:xfrm>
            <a:custGeom>
              <a:avLst/>
              <a:gdLst/>
              <a:ahLst/>
              <a:cxnLst/>
              <a:rect l="l" t="t" r="r" b="b"/>
              <a:pathLst>
                <a:path w="428421" h="549780" extrusionOk="0">
                  <a:moveTo>
                    <a:pt x="302175" y="231315"/>
                  </a:moveTo>
                  <a:cubicBezTo>
                    <a:pt x="302175" y="189776"/>
                    <a:pt x="297289" y="158011"/>
                    <a:pt x="286700" y="136020"/>
                  </a:cubicBezTo>
                  <a:cubicBezTo>
                    <a:pt x="276926" y="114029"/>
                    <a:pt x="255750" y="103440"/>
                    <a:pt x="225613" y="103440"/>
                  </a:cubicBezTo>
                  <a:cubicBezTo>
                    <a:pt x="169414" y="103440"/>
                    <a:pt x="141721" y="161269"/>
                    <a:pt x="141721" y="276926"/>
                  </a:cubicBezTo>
                  <a:cubicBezTo>
                    <a:pt x="141721" y="333941"/>
                    <a:pt x="149866" y="375480"/>
                    <a:pt x="166156" y="401543"/>
                  </a:cubicBezTo>
                  <a:cubicBezTo>
                    <a:pt x="182446" y="427607"/>
                    <a:pt x="208509" y="440639"/>
                    <a:pt x="244347" y="440639"/>
                  </a:cubicBezTo>
                  <a:cubicBezTo>
                    <a:pt x="262265" y="440639"/>
                    <a:pt x="281813" y="436566"/>
                    <a:pt x="302990" y="429236"/>
                  </a:cubicBezTo>
                  <a:cubicBezTo>
                    <a:pt x="324167" y="421906"/>
                    <a:pt x="346158" y="409688"/>
                    <a:pt x="368149" y="392584"/>
                  </a:cubicBezTo>
                  <a:cubicBezTo>
                    <a:pt x="379552" y="399914"/>
                    <a:pt x="390140" y="411317"/>
                    <a:pt x="401543" y="426793"/>
                  </a:cubicBezTo>
                  <a:cubicBezTo>
                    <a:pt x="412131" y="442268"/>
                    <a:pt x="419462" y="457743"/>
                    <a:pt x="421905" y="471590"/>
                  </a:cubicBezTo>
                  <a:cubicBezTo>
                    <a:pt x="398285" y="495210"/>
                    <a:pt x="368964" y="514757"/>
                    <a:pt x="333941" y="528604"/>
                  </a:cubicBezTo>
                  <a:cubicBezTo>
                    <a:pt x="298917" y="543265"/>
                    <a:pt x="262265" y="549780"/>
                    <a:pt x="224799" y="549780"/>
                  </a:cubicBezTo>
                  <a:cubicBezTo>
                    <a:pt x="150681" y="549780"/>
                    <a:pt x="94481" y="524531"/>
                    <a:pt x="57014" y="474847"/>
                  </a:cubicBezTo>
                  <a:cubicBezTo>
                    <a:pt x="18733" y="425164"/>
                    <a:pt x="0" y="355932"/>
                    <a:pt x="0" y="268781"/>
                  </a:cubicBezTo>
                  <a:cubicBezTo>
                    <a:pt x="0" y="223985"/>
                    <a:pt x="6516" y="184889"/>
                    <a:pt x="18733" y="151495"/>
                  </a:cubicBezTo>
                  <a:cubicBezTo>
                    <a:pt x="30950" y="118101"/>
                    <a:pt x="48055" y="90408"/>
                    <a:pt x="69232" y="67603"/>
                  </a:cubicBezTo>
                  <a:cubicBezTo>
                    <a:pt x="90408" y="45611"/>
                    <a:pt x="114843" y="28507"/>
                    <a:pt x="141721" y="17104"/>
                  </a:cubicBezTo>
                  <a:cubicBezTo>
                    <a:pt x="168599" y="5702"/>
                    <a:pt x="197106" y="0"/>
                    <a:pt x="226428" y="0"/>
                  </a:cubicBezTo>
                  <a:cubicBezTo>
                    <a:pt x="257378" y="0"/>
                    <a:pt x="285071" y="4072"/>
                    <a:pt x="310320" y="13032"/>
                  </a:cubicBezTo>
                  <a:cubicBezTo>
                    <a:pt x="335569" y="21991"/>
                    <a:pt x="356746" y="33394"/>
                    <a:pt x="373851" y="48869"/>
                  </a:cubicBezTo>
                  <a:cubicBezTo>
                    <a:pt x="390955" y="63530"/>
                    <a:pt x="404801" y="81449"/>
                    <a:pt x="413760" y="101811"/>
                  </a:cubicBezTo>
                  <a:cubicBezTo>
                    <a:pt x="423534" y="122173"/>
                    <a:pt x="428421" y="143350"/>
                    <a:pt x="428421" y="165341"/>
                  </a:cubicBezTo>
                  <a:cubicBezTo>
                    <a:pt x="428421" y="187333"/>
                    <a:pt x="422720" y="205251"/>
                    <a:pt x="411317" y="217469"/>
                  </a:cubicBezTo>
                  <a:cubicBezTo>
                    <a:pt x="399914" y="229686"/>
                    <a:pt x="381995" y="236202"/>
                    <a:pt x="359190" y="236202"/>
                  </a:cubicBezTo>
                  <a:cubicBezTo>
                    <a:pt x="336384" y="237016"/>
                    <a:pt x="317651" y="234573"/>
                    <a:pt x="302175" y="231315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8"/>
            <p:cNvSpPr/>
            <p:nvPr/>
          </p:nvSpPr>
          <p:spPr>
            <a:xfrm>
              <a:off x="6504058" y="3320673"/>
              <a:ext cx="355931" cy="678469"/>
            </a:xfrm>
            <a:custGeom>
              <a:avLst/>
              <a:gdLst/>
              <a:ahLst/>
              <a:cxnLst/>
              <a:rect l="l" t="t" r="r" b="b"/>
              <a:pathLst>
                <a:path w="355931" h="678469" extrusionOk="0">
                  <a:moveTo>
                    <a:pt x="349416" y="139277"/>
                  </a:moveTo>
                  <a:cubicBezTo>
                    <a:pt x="353488" y="156382"/>
                    <a:pt x="355932" y="172672"/>
                    <a:pt x="355932" y="188961"/>
                  </a:cubicBezTo>
                  <a:cubicBezTo>
                    <a:pt x="355932" y="205251"/>
                    <a:pt x="353488" y="221541"/>
                    <a:pt x="349416" y="238645"/>
                  </a:cubicBezTo>
                  <a:lnTo>
                    <a:pt x="221541" y="236202"/>
                  </a:lnTo>
                  <a:lnTo>
                    <a:pt x="221541" y="522902"/>
                  </a:lnTo>
                  <a:cubicBezTo>
                    <a:pt x="221541" y="555482"/>
                    <a:pt x="237016" y="571771"/>
                    <a:pt x="267152" y="571771"/>
                  </a:cubicBezTo>
                  <a:lnTo>
                    <a:pt x="332312" y="571771"/>
                  </a:lnTo>
                  <a:cubicBezTo>
                    <a:pt x="339642" y="592948"/>
                    <a:pt x="342900" y="613310"/>
                    <a:pt x="342900" y="632044"/>
                  </a:cubicBezTo>
                  <a:cubicBezTo>
                    <a:pt x="342900" y="650777"/>
                    <a:pt x="342085" y="663809"/>
                    <a:pt x="339642" y="668696"/>
                  </a:cubicBezTo>
                  <a:cubicBezTo>
                    <a:pt x="296474" y="675212"/>
                    <a:pt x="254121" y="678470"/>
                    <a:pt x="212582" y="678470"/>
                  </a:cubicBezTo>
                  <a:cubicBezTo>
                    <a:pt x="127875" y="678470"/>
                    <a:pt x="85521" y="635302"/>
                    <a:pt x="85521" y="549780"/>
                  </a:cubicBezTo>
                  <a:lnTo>
                    <a:pt x="85521" y="237831"/>
                  </a:lnTo>
                  <a:lnTo>
                    <a:pt x="4887" y="238645"/>
                  </a:lnTo>
                  <a:cubicBezTo>
                    <a:pt x="1629" y="224799"/>
                    <a:pt x="0" y="207695"/>
                    <a:pt x="0" y="188961"/>
                  </a:cubicBezTo>
                  <a:cubicBezTo>
                    <a:pt x="0" y="170228"/>
                    <a:pt x="1629" y="153124"/>
                    <a:pt x="4887" y="139277"/>
                  </a:cubicBezTo>
                  <a:lnTo>
                    <a:pt x="85521" y="140092"/>
                  </a:lnTo>
                  <a:lnTo>
                    <a:pt x="85521" y="72490"/>
                  </a:lnTo>
                  <a:cubicBezTo>
                    <a:pt x="85521" y="41539"/>
                    <a:pt x="91223" y="31765"/>
                    <a:pt x="102626" y="18733"/>
                  </a:cubicBezTo>
                  <a:cubicBezTo>
                    <a:pt x="114028" y="5701"/>
                    <a:pt x="133576" y="0"/>
                    <a:pt x="160454" y="0"/>
                  </a:cubicBezTo>
                  <a:lnTo>
                    <a:pt x="213396" y="0"/>
                  </a:lnTo>
                  <a:lnTo>
                    <a:pt x="220727" y="6516"/>
                  </a:lnTo>
                  <a:lnTo>
                    <a:pt x="220727" y="140907"/>
                  </a:lnTo>
                  <a:lnTo>
                    <a:pt x="349416" y="139277"/>
                  </a:ln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8"/>
            <p:cNvSpPr/>
            <p:nvPr/>
          </p:nvSpPr>
          <p:spPr>
            <a:xfrm>
              <a:off x="7171125" y="3460765"/>
              <a:ext cx="444711" cy="546522"/>
            </a:xfrm>
            <a:custGeom>
              <a:avLst/>
              <a:gdLst/>
              <a:ahLst/>
              <a:cxnLst/>
              <a:rect l="l" t="t" r="r" b="b"/>
              <a:pathLst>
                <a:path w="444711" h="546522" extrusionOk="0">
                  <a:moveTo>
                    <a:pt x="431679" y="317651"/>
                  </a:moveTo>
                  <a:lnTo>
                    <a:pt x="140092" y="317651"/>
                  </a:lnTo>
                  <a:cubicBezTo>
                    <a:pt x="142536" y="355932"/>
                    <a:pt x="151495" y="386068"/>
                    <a:pt x="166970" y="408059"/>
                  </a:cubicBezTo>
                  <a:cubicBezTo>
                    <a:pt x="182446" y="430051"/>
                    <a:pt x="210138" y="440639"/>
                    <a:pt x="250048" y="440639"/>
                  </a:cubicBezTo>
                  <a:cubicBezTo>
                    <a:pt x="290773" y="440639"/>
                    <a:pt x="338013" y="429236"/>
                    <a:pt x="390955" y="404801"/>
                  </a:cubicBezTo>
                  <a:cubicBezTo>
                    <a:pt x="411317" y="425978"/>
                    <a:pt x="424349" y="452856"/>
                    <a:pt x="430050" y="487065"/>
                  </a:cubicBezTo>
                  <a:cubicBezTo>
                    <a:pt x="373851" y="526975"/>
                    <a:pt x="306248" y="546522"/>
                    <a:pt x="227242" y="546522"/>
                  </a:cubicBezTo>
                  <a:cubicBezTo>
                    <a:pt x="152310" y="546522"/>
                    <a:pt x="96110" y="523717"/>
                    <a:pt x="57829" y="478105"/>
                  </a:cubicBezTo>
                  <a:cubicBezTo>
                    <a:pt x="19548" y="432494"/>
                    <a:pt x="0" y="364891"/>
                    <a:pt x="0" y="275298"/>
                  </a:cubicBezTo>
                  <a:cubicBezTo>
                    <a:pt x="0" y="233759"/>
                    <a:pt x="4887" y="195477"/>
                    <a:pt x="14661" y="162083"/>
                  </a:cubicBezTo>
                  <a:cubicBezTo>
                    <a:pt x="24435" y="128689"/>
                    <a:pt x="39095" y="99368"/>
                    <a:pt x="57829" y="75748"/>
                  </a:cubicBezTo>
                  <a:cubicBezTo>
                    <a:pt x="76562" y="52127"/>
                    <a:pt x="100182" y="33394"/>
                    <a:pt x="127875" y="19548"/>
                  </a:cubicBezTo>
                  <a:cubicBezTo>
                    <a:pt x="155568" y="6516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1901"/>
                  </a:cubicBezTo>
                  <a:cubicBezTo>
                    <a:pt x="405616" y="81449"/>
                    <a:pt x="420277" y="105069"/>
                    <a:pt x="430050" y="131947"/>
                  </a:cubicBezTo>
                  <a:cubicBezTo>
                    <a:pt x="439824" y="158825"/>
                    <a:pt x="444711" y="188962"/>
                    <a:pt x="444711" y="220727"/>
                  </a:cubicBezTo>
                  <a:cubicBezTo>
                    <a:pt x="444711" y="237831"/>
                    <a:pt x="443897" y="254935"/>
                    <a:pt x="441453" y="270411"/>
                  </a:cubicBezTo>
                  <a:cubicBezTo>
                    <a:pt x="438195" y="286700"/>
                    <a:pt x="434937" y="302176"/>
                    <a:pt x="431679" y="317651"/>
                  </a:cubicBezTo>
                  <a:close/>
                  <a:moveTo>
                    <a:pt x="228057" y="98553"/>
                  </a:moveTo>
                  <a:cubicBezTo>
                    <a:pt x="173486" y="98553"/>
                    <a:pt x="143350" y="139278"/>
                    <a:pt x="139278" y="221541"/>
                  </a:cubicBezTo>
                  <a:lnTo>
                    <a:pt x="314393" y="221541"/>
                  </a:lnTo>
                  <a:lnTo>
                    <a:pt x="314393" y="209324"/>
                  </a:lnTo>
                  <a:cubicBezTo>
                    <a:pt x="314393" y="175930"/>
                    <a:pt x="307063" y="149052"/>
                    <a:pt x="293216" y="128689"/>
                  </a:cubicBezTo>
                  <a:cubicBezTo>
                    <a:pt x="279370" y="109142"/>
                    <a:pt x="257379" y="98553"/>
                    <a:pt x="228057" y="98553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8"/>
            <p:cNvSpPr/>
            <p:nvPr/>
          </p:nvSpPr>
          <p:spPr>
            <a:xfrm>
              <a:off x="4594081" y="3519408"/>
              <a:ext cx="138463" cy="481363"/>
            </a:xfrm>
            <a:custGeom>
              <a:avLst/>
              <a:gdLst/>
              <a:ahLst/>
              <a:cxnLst/>
              <a:rect l="l" t="t" r="r" b="b"/>
              <a:pathLst>
                <a:path w="138463" h="481363" extrusionOk="0">
                  <a:moveTo>
                    <a:pt x="68417" y="0"/>
                  </a:moveTo>
                  <a:cubicBezTo>
                    <a:pt x="80634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34308"/>
                  </a:lnTo>
                  <a:lnTo>
                    <a:pt x="138463" y="139278"/>
                  </a:lnTo>
                  <a:lnTo>
                    <a:pt x="138463" y="476476"/>
                  </a:lnTo>
                  <a:cubicBezTo>
                    <a:pt x="127874" y="478105"/>
                    <a:pt x="116472" y="479734"/>
                    <a:pt x="105069" y="480549"/>
                  </a:cubicBezTo>
                  <a:cubicBezTo>
                    <a:pt x="93666" y="481363"/>
                    <a:pt x="81448" y="481363"/>
                    <a:pt x="70046" y="481363"/>
                  </a:cubicBezTo>
                  <a:cubicBezTo>
                    <a:pt x="57828" y="481363"/>
                    <a:pt x="46425" y="481363"/>
                    <a:pt x="35023" y="480549"/>
                  </a:cubicBezTo>
                  <a:cubicBezTo>
                    <a:pt x="23620" y="479734"/>
                    <a:pt x="12217" y="478920"/>
                    <a:pt x="814" y="476476"/>
                  </a:cubicBezTo>
                  <a:lnTo>
                    <a:pt x="814" y="380892"/>
                  </a:lnTo>
                  <a:lnTo>
                    <a:pt x="0" y="381181"/>
                  </a:lnTo>
                  <a:lnTo>
                    <a:pt x="0" y="4887"/>
                  </a:lnTo>
                  <a:cubicBezTo>
                    <a:pt x="10588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8"/>
            <p:cNvSpPr/>
            <p:nvPr/>
          </p:nvSpPr>
          <p:spPr>
            <a:xfrm>
              <a:off x="6945511" y="3518592"/>
              <a:ext cx="137649" cy="479734"/>
            </a:xfrm>
            <a:custGeom>
              <a:avLst/>
              <a:gdLst/>
              <a:ahLst/>
              <a:cxnLst/>
              <a:rect l="l" t="t" r="r" b="b"/>
              <a:pathLst>
                <a:path w="137649" h="479734" extrusionOk="0">
                  <a:moveTo>
                    <a:pt x="68417" y="0"/>
                  </a:moveTo>
                  <a:cubicBezTo>
                    <a:pt x="80635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53938"/>
                  </a:lnTo>
                  <a:lnTo>
                    <a:pt x="137649" y="344529"/>
                  </a:lnTo>
                  <a:lnTo>
                    <a:pt x="137649" y="475662"/>
                  </a:lnTo>
                  <a:cubicBezTo>
                    <a:pt x="127060" y="477291"/>
                    <a:pt x="115658" y="478919"/>
                    <a:pt x="104255" y="478919"/>
                  </a:cubicBezTo>
                  <a:cubicBezTo>
                    <a:pt x="92852" y="479734"/>
                    <a:pt x="80635" y="479734"/>
                    <a:pt x="69232" y="479734"/>
                  </a:cubicBezTo>
                  <a:cubicBezTo>
                    <a:pt x="57014" y="479734"/>
                    <a:pt x="45611" y="479734"/>
                    <a:pt x="34209" y="478919"/>
                  </a:cubicBezTo>
                  <a:cubicBezTo>
                    <a:pt x="22806" y="478105"/>
                    <a:pt x="11403" y="477291"/>
                    <a:pt x="0" y="475662"/>
                  </a:cubicBezTo>
                  <a:lnTo>
                    <a:pt x="0" y="395842"/>
                  </a:lnTo>
                  <a:lnTo>
                    <a:pt x="0" y="195477"/>
                  </a:lnTo>
                  <a:lnTo>
                    <a:pt x="0" y="4887"/>
                  </a:lnTo>
                  <a:cubicBezTo>
                    <a:pt x="10589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8"/>
            <p:cNvSpPr/>
            <p:nvPr/>
          </p:nvSpPr>
          <p:spPr>
            <a:xfrm>
              <a:off x="6945511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3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2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5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03">
          <p15:clr>
            <a:srgbClr val="A4A3A4"/>
          </p15:clr>
        </p15:guide>
        <p15:guide id="2" pos="388">
          <p15:clr>
            <a:srgbClr val="A4A3A4"/>
          </p15:clr>
        </p15:guide>
        <p15:guide id="3" orient="horz" pos="384">
          <p15:clr>
            <a:srgbClr val="A4A3A4"/>
          </p15:clr>
        </p15:guide>
        <p15:guide id="4" orient="horz" pos="687">
          <p15:clr>
            <a:srgbClr val="A4A3A4"/>
          </p15:clr>
        </p15:guide>
        <p15:guide id="5" pos="7680">
          <p15:clr>
            <a:srgbClr val="F26B43"/>
          </p15:clr>
        </p15:guide>
        <p15:guide id="6" orient="horz" pos="4320">
          <p15:clr>
            <a:srgbClr val="F26B43"/>
          </p15:clr>
        </p15:guide>
        <p15:guide id="7">
          <p15:clr>
            <a:srgbClr val="F26B43"/>
          </p15:clr>
        </p15:guide>
        <p15:guide id="8" orient="horz">
          <p15:clr>
            <a:srgbClr val="F26B43"/>
          </p15:clr>
        </p15:guide>
        <p15:guide id="9" orient="horz" pos="3929">
          <p15:clr>
            <a:srgbClr val="A4A3A4"/>
          </p15:clr>
        </p15:guide>
        <p15:guide id="10" pos="7287">
          <p15:clr>
            <a:srgbClr val="A4A3A4"/>
          </p15:clr>
        </p15:guide>
        <p15:guide id="11" orient="horz" pos="419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4397" b="4397"/>
          <a:stretch/>
        </p:blipFill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92" name="Google Shape;392;p3"/>
          <p:cNvSpPr txBox="1">
            <a:spLocks noGrp="1"/>
          </p:cNvSpPr>
          <p:nvPr>
            <p:ph type="body" idx="1"/>
          </p:nvPr>
        </p:nvSpPr>
        <p:spPr>
          <a:xfrm>
            <a:off x="1221581" y="4622800"/>
            <a:ext cx="9740900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nl-NL" dirty="0"/>
              <a:t>Versterk de kerk in het Midden-Oosten</a:t>
            </a:r>
          </a:p>
        </p:txBody>
      </p:sp>
      <p:sp>
        <p:nvSpPr>
          <p:cNvPr id="393" name="Google Shape;393;p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/>
          </a:p>
        </p:txBody>
      </p:sp>
      <p:sp>
        <p:nvSpPr>
          <p:cNvPr id="394" name="Google Shape;394;p3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115582-8D3B-C64E-A21D-148A511CD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517" y="1057519"/>
            <a:ext cx="2815737" cy="1675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7466" r="7466"/>
          <a:stretch/>
        </p:blipFill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0" name="Google Shape;400;p4"/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r>
              <a:rPr lang="en-US" dirty="0" err="1"/>
              <a:t>Onze</a:t>
            </a:r>
            <a:r>
              <a:rPr lang="en-US" dirty="0"/>
              <a:t> </a:t>
            </a:r>
            <a:r>
              <a:rPr lang="en-US" dirty="0" err="1"/>
              <a:t>kerk</a:t>
            </a:r>
            <a:r>
              <a:rPr lang="en-US" dirty="0"/>
              <a:t>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haar</a:t>
            </a:r>
            <a:r>
              <a:rPr lang="en-US" dirty="0"/>
              <a:t> </a:t>
            </a:r>
            <a:r>
              <a:rPr lang="en-US" dirty="0" err="1"/>
              <a:t>wortels</a:t>
            </a:r>
            <a:r>
              <a:rPr lang="en-US" dirty="0"/>
              <a:t> in het Midden-Oosten, </a:t>
            </a:r>
            <a:br>
              <a:rPr lang="en-US" dirty="0"/>
            </a:br>
            <a:r>
              <a:rPr lang="en-US" dirty="0" err="1"/>
              <a:t>een</a:t>
            </a:r>
            <a:r>
              <a:rPr lang="en-US" dirty="0"/>
              <a:t> regio die nu </a:t>
            </a:r>
            <a:r>
              <a:rPr lang="en-US" dirty="0" err="1"/>
              <a:t>verscheurd</a:t>
            </a:r>
            <a:r>
              <a:rPr lang="en-US" dirty="0"/>
              <a:t> is door </a:t>
            </a:r>
            <a:r>
              <a:rPr lang="en-US" dirty="0" err="1"/>
              <a:t>geweld</a:t>
            </a:r>
            <a:r>
              <a:rPr lang="en-US" dirty="0"/>
              <a:t>, angst </a:t>
            </a:r>
            <a:br>
              <a:rPr lang="en-US" dirty="0"/>
            </a:b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conflicten</a:t>
            </a:r>
            <a:r>
              <a:rPr lang="en-US" dirty="0"/>
              <a:t>. </a:t>
            </a:r>
          </a:p>
          <a:p>
            <a:pPr marL="0" indent="0"/>
            <a:endParaRPr lang="en-US"/>
          </a:p>
          <a:p>
            <a:pPr marL="0" indent="0"/>
            <a:r>
              <a:rPr lang="en-US" dirty="0" err="1"/>
              <a:t>Kerken</a:t>
            </a:r>
            <a:r>
              <a:rPr lang="en-US" dirty="0"/>
              <a:t> in het Midden-</a:t>
            </a:r>
            <a:r>
              <a:rPr lang="en-US" dirty="0" err="1"/>
              <a:t>Oosten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méér</a:t>
            </a:r>
            <a:r>
              <a:rPr lang="en-US" dirty="0"/>
              <a:t> dan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plek</a:t>
            </a:r>
            <a:r>
              <a:rPr lang="en-US" dirty="0"/>
              <a:t> van </a:t>
            </a:r>
            <a:r>
              <a:rPr lang="en-US" dirty="0" err="1"/>
              <a:t>gebed</a:t>
            </a:r>
            <a:r>
              <a:rPr lang="en-US" dirty="0"/>
              <a:t>.</a:t>
            </a:r>
          </a:p>
        </p:txBody>
      </p:sp>
      <p:sp>
        <p:nvSpPr>
          <p:cNvPr id="401" name="Google Shape;401;p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  <p:sp>
        <p:nvSpPr>
          <p:cNvPr id="402" name="Google Shape;402;p4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/>
          <p:cNvSpPr txBox="1">
            <a:spLocks noGrp="1"/>
          </p:cNvSpPr>
          <p:nvPr>
            <p:ph type="body" idx="1"/>
          </p:nvPr>
        </p:nvSpPr>
        <p:spPr>
          <a:xfrm>
            <a:off x="615949" y="4748466"/>
            <a:ext cx="10952164" cy="14879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/>
            <a:br>
              <a:rPr lang="nl-NL" dirty="0"/>
            </a:br>
            <a:r>
              <a:rPr lang="nl-NL" dirty="0"/>
              <a:t>In Syrië deelt de kerk bijvoorbeeld dekens en voedselpakketten uit.</a:t>
            </a:r>
          </a:p>
        </p:txBody>
      </p:sp>
      <p:sp>
        <p:nvSpPr>
          <p:cNvPr id="408" name="Google Shape;408;p6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09" name="Google Shape;409;p6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410" name="Google Shape;410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248" r="248"/>
          <a:stretch/>
        </p:blipFill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l="2047" r="2047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6FC7BC1A-5DC2-0F95-A437-86E154949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3D907508-8991-E110-BA44-E70752DA12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907953"/>
            <a:ext cx="10952164" cy="13284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 dirty="0"/>
              <a:t>Op de Westbank verspreiden kerken voedselbonnen en </a:t>
            </a:r>
            <a:endParaRPr lang="en-US" dirty="0"/>
          </a:p>
          <a:p>
            <a:pPr marL="0" indent="0" algn="ctr"/>
            <a:r>
              <a:rPr lang="nl-NL" dirty="0"/>
              <a:t>warme maaltijden voor mensen die in armoede leven.</a:t>
            </a:r>
            <a:endParaRPr lang="en-US" dirty="0"/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AA2DDC2F-059B-9345-7DAD-F9B8099974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09" name="Google Shape;409;p6">
            <a:extLst>
              <a:ext uri="{FF2B5EF4-FFF2-40B4-BE49-F238E27FC236}">
                <a16:creationId xmlns:a16="http://schemas.microsoft.com/office/drawing/2014/main" id="{2B973FDD-6CA5-C397-39A5-BD547773EC7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B661A4FB-64FB-827E-A788-9013DAEDA903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2047" r="2047"/>
          <a:stretch/>
        </p:blipFill>
        <p:spPr>
          <a:xfrm>
            <a:off x="615949" y="609598"/>
            <a:ext cx="5386082" cy="403639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20097969-C407-1B4F-DFDB-084D3C9F7163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l="2047" r="2047"/>
          <a:stretch/>
        </p:blipFill>
        <p:spPr>
          <a:xfrm>
            <a:off x="6128869" y="609598"/>
            <a:ext cx="5439244" cy="402753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334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765443EC-9DF6-6074-2874-D00F14673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AFA69346-2693-4E66-AD83-29F928031F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 dirty="0"/>
              <a:t>In Gaza vangen kerken mensen zonder huis op. </a:t>
            </a:r>
            <a:endParaRPr lang="nl-NL" sz="11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 algn="ctr"/>
            <a:r>
              <a:rPr lang="nl-NL" dirty="0"/>
              <a:t>Ze krijgen matrassen, </a:t>
            </a:r>
            <a:r>
              <a:rPr lang="nl-NL" dirty="0">
                <a:solidFill>
                  <a:srgbClr val="FFFFFF"/>
                </a:solidFill>
                <a:ea typeface="Calibri"/>
              </a:rPr>
              <a:t>lakens, water, medicijnen en voedsel. </a:t>
            </a:r>
            <a:endParaRPr lang="nl-NL" sz="1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 algn="ctr"/>
            <a:r>
              <a:rPr lang="nl-NL" dirty="0">
                <a:solidFill>
                  <a:srgbClr val="FFFFFF"/>
                </a:solidFill>
                <a:ea typeface="Calibri"/>
              </a:rPr>
              <a:t>Ook is er medische hulp.</a:t>
            </a:r>
            <a:endParaRPr lang="nl" sz="11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D7F68B85-04C3-93B8-3F12-A99D71EFF2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09" name="Google Shape;409;p6">
            <a:extLst>
              <a:ext uri="{FF2B5EF4-FFF2-40B4-BE49-F238E27FC236}">
                <a16:creationId xmlns:a16="http://schemas.microsoft.com/office/drawing/2014/main" id="{510FA152-0B6A-84DF-B34B-1A73495A407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79886877-0F52-F40F-74B9-26ECF4F1394D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3658" b="3658"/>
          <a:stretch/>
        </p:blipFill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B8C11251-2DE8-F500-2F69-D786A1906835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t="3658" b="3658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980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9A8D1765-91A0-D1BE-82CA-4E6C3A526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5077FDBD-A2A9-9E5D-C9DE-B69EB7D5B9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 dirty="0"/>
              <a:t>In Israël krijgen kwetsbare groepen praktische </a:t>
            </a:r>
            <a:endParaRPr lang="nl" sz="1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 algn="ctr"/>
            <a:r>
              <a:rPr lang="nl-NL" dirty="0"/>
              <a:t>en psychologische hulp via kerken. Zoals </a:t>
            </a:r>
            <a:r>
              <a:rPr lang="nl-NL" err="1"/>
              <a:t>bedoeïnen</a:t>
            </a:r>
            <a:r>
              <a:rPr lang="nl-NL" dirty="0"/>
              <a:t>, </a:t>
            </a:r>
            <a:endParaRPr lang="nl" sz="11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 algn="ctr"/>
            <a:r>
              <a:rPr lang="nl-NL" dirty="0"/>
              <a:t>vluchtelingen  en arbeidsmigranten uit Azië en Afrika. </a:t>
            </a:r>
            <a:endParaRPr lang="nl" sz="11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A0F55E18-53F7-C72F-FF25-27ECD80112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09" name="Google Shape;409;p6">
            <a:extLst>
              <a:ext uri="{FF2B5EF4-FFF2-40B4-BE49-F238E27FC236}">
                <a16:creationId xmlns:a16="http://schemas.microsoft.com/office/drawing/2014/main" id="{3977FBBD-5E65-F58D-8C70-5C38CF7627C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7176B756-4DC7-0D8C-B5B7-7AA0969E4EFC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3658" b="3658"/>
          <a:stretch/>
        </p:blipFill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D21FD2A0-A51C-6517-155E-E9E4C0D0602E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t="3658" b="3658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63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1077F076-D96D-9E48-B818-FFC422540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8BBC6F4D-0088-6E4A-A449-934C22F380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934534"/>
            <a:ext cx="10952164" cy="13018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 dirty="0"/>
              <a:t>In Libanon bieden kerken hulp aan mensen die moesten vluchten: tijdelijk onderdak, maaltijden, medische en psychische hulp.</a:t>
            </a:r>
            <a:endParaRPr lang="nl-NL" dirty="0">
              <a:solidFill>
                <a:srgbClr val="FFFFFF"/>
              </a:solidFill>
              <a:ea typeface="Calibri"/>
            </a:endParaRPr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199E0B74-0AEB-FA9B-0C28-BD1C7E08D9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09" name="Google Shape;409;p6">
            <a:extLst>
              <a:ext uri="{FF2B5EF4-FFF2-40B4-BE49-F238E27FC236}">
                <a16:creationId xmlns:a16="http://schemas.microsoft.com/office/drawing/2014/main" id="{65A998CA-372F-FA22-BBF6-6EE68284953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E2D8C853-DB03-CC6A-211C-B71CDA92A602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1043" r="1043"/>
          <a:stretch/>
        </p:blipFill>
        <p:spPr>
          <a:xfrm>
            <a:off x="615949" y="609598"/>
            <a:ext cx="5386082" cy="400981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DF8D76AF-E232-C57D-8DBE-C9EF3F21FE8C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t="3658" b="3658"/>
          <a:stretch/>
        </p:blipFill>
        <p:spPr>
          <a:xfrm>
            <a:off x="6128869" y="609598"/>
            <a:ext cx="5439244" cy="400095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339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B33A9E1A-9020-B83C-65DD-19867C071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B8DA1690-C361-D3BF-0DD7-A0A68F1BAA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 dirty="0">
                <a:solidFill>
                  <a:srgbClr val="FFFFFF"/>
                </a:solidFill>
                <a:ea typeface="Calibri"/>
              </a:rPr>
              <a:t>Aartsbisschop </a:t>
            </a:r>
            <a:r>
              <a:rPr lang="nl-NL" dirty="0" err="1">
                <a:solidFill>
                  <a:srgbClr val="FFFFFF"/>
                </a:solidFill>
                <a:ea typeface="Calibri"/>
              </a:rPr>
              <a:t>Alexios</a:t>
            </a:r>
            <a:r>
              <a:rPr lang="nl-NL" dirty="0">
                <a:solidFill>
                  <a:srgbClr val="FFFFFF"/>
                </a:solidFill>
                <a:ea typeface="Calibri"/>
              </a:rPr>
              <a:t> uit Gaza-Stad: "Het geeft ons kracht en moed te weten dat broeders en zusters in het buitenland voor ons bidden, ons helpen en voor ons opkomen. Laat ons niet in de steek!"</a:t>
            </a:r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236769B8-D5C3-36E9-3863-3E518D22AA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09" name="Google Shape;409;p6">
            <a:extLst>
              <a:ext uri="{FF2B5EF4-FFF2-40B4-BE49-F238E27FC236}">
                <a16:creationId xmlns:a16="http://schemas.microsoft.com/office/drawing/2014/main" id="{158633ED-5874-CB8F-1780-4E61E1E7ABD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1F7CD78C-A794-0C10-99A2-E06EF3AC8654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3658" b="3658"/>
          <a:stretch/>
        </p:blipFill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F239E31A-9D4D-8124-4124-E616E9779C39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t="3453" b="3453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130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E0A3A18A-EABF-DC02-A2CD-1DD9DAFE0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">
            <a:extLst>
              <a:ext uri="{FF2B5EF4-FFF2-40B4-BE49-F238E27FC236}">
                <a16:creationId xmlns:a16="http://schemas.microsoft.com/office/drawing/2014/main" id="{201FAE7D-0D0E-EAC9-C34B-5BD0CA2AF100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602" b="602"/>
          <a:stretch/>
        </p:blipFill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0" name="Google Shape;400;p4">
            <a:extLst>
              <a:ext uri="{FF2B5EF4-FFF2-40B4-BE49-F238E27FC236}">
                <a16:creationId xmlns:a16="http://schemas.microsoft.com/office/drawing/2014/main" id="{5BCE8A56-0E8E-D418-C147-109001B10F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r>
              <a:rPr lang="en-US" dirty="0"/>
              <a:t>Samen </a:t>
            </a:r>
            <a:r>
              <a:rPr lang="en-US" dirty="0" err="1"/>
              <a:t>kunnen</a:t>
            </a:r>
            <a:r>
              <a:rPr lang="en-US" dirty="0"/>
              <a:t> we </a:t>
            </a:r>
            <a:r>
              <a:rPr lang="en-US" dirty="0" err="1"/>
              <a:t>ervoor</a:t>
            </a:r>
            <a:r>
              <a:rPr lang="en-US" dirty="0"/>
              <a:t> </a:t>
            </a:r>
            <a:r>
              <a:rPr lang="en-US" dirty="0" err="1"/>
              <a:t>zorgen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de </a:t>
            </a:r>
            <a:r>
              <a:rPr lang="en-US" dirty="0" err="1"/>
              <a:t>kerk</a:t>
            </a:r>
            <a:r>
              <a:rPr lang="en-US" dirty="0"/>
              <a:t> in het Midden-</a:t>
            </a:r>
            <a:r>
              <a:rPr lang="en-US" dirty="0" err="1"/>
              <a:t>Oosten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bron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van </a:t>
            </a:r>
            <a:r>
              <a:rPr lang="en-US" dirty="0" err="1"/>
              <a:t>geloof</a:t>
            </a:r>
            <a:r>
              <a:rPr lang="en-US" dirty="0"/>
              <a:t>, hoop </a:t>
            </a:r>
            <a:endParaRPr lang="en-US"/>
          </a:p>
          <a:p>
            <a:pPr marL="0" indent="0"/>
            <a:r>
              <a:rPr lang="en-US" err="1"/>
              <a:t>en</a:t>
            </a:r>
            <a:r>
              <a:rPr lang="en-US" dirty="0"/>
              <a:t> </a:t>
            </a:r>
            <a:r>
              <a:rPr lang="en-US" err="1"/>
              <a:t>liefde</a:t>
            </a:r>
            <a:r>
              <a:rPr lang="en-US" dirty="0"/>
              <a:t> </a:t>
            </a:r>
            <a:r>
              <a:rPr lang="en-US" err="1"/>
              <a:t>blijft</a:t>
            </a:r>
            <a:r>
              <a:rPr lang="en-US" dirty="0"/>
              <a:t> </a:t>
            </a:r>
            <a:endParaRPr lang="en-US"/>
          </a:p>
          <a:p>
            <a:pPr marL="0" indent="0"/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velen</a:t>
            </a:r>
            <a:r>
              <a:rPr lang="en-US" dirty="0"/>
              <a:t>.</a:t>
            </a:r>
          </a:p>
          <a:p>
            <a:pPr marL="0" indent="0"/>
            <a:endParaRPr lang="en-US" dirty="0">
              <a:solidFill>
                <a:srgbClr val="FFFFFF"/>
              </a:solidFill>
              <a:ea typeface="Calibri"/>
            </a:endParaRPr>
          </a:p>
          <a:p>
            <a:pPr marL="0" indent="0"/>
            <a:r>
              <a:rPr lang="en-US" dirty="0" err="1">
                <a:solidFill>
                  <a:srgbClr val="FFFFFF"/>
                </a:solidFill>
                <a:ea typeface="Calibri"/>
              </a:rPr>
              <a:t>Bedankt</a:t>
            </a:r>
            <a:r>
              <a:rPr lang="en-US" dirty="0">
                <a:solidFill>
                  <a:srgbClr val="FFFFFF"/>
                </a:solidFill>
                <a:ea typeface="Calibri"/>
              </a:rPr>
              <a:t> </a:t>
            </a:r>
            <a:br>
              <a:rPr lang="en-US" dirty="0">
                <a:solidFill>
                  <a:srgbClr val="FFFFFF"/>
                </a:solidFill>
                <a:ea typeface="Calibri"/>
              </a:rPr>
            </a:br>
            <a:r>
              <a:rPr lang="en-US" dirty="0" err="1">
                <a:solidFill>
                  <a:srgbClr val="FFFFFF"/>
                </a:solidFill>
                <a:ea typeface="Calibri"/>
              </a:rPr>
              <a:t>voor</a:t>
            </a:r>
            <a:r>
              <a:rPr lang="en-US" dirty="0">
                <a:solidFill>
                  <a:srgbClr val="FFFFFF"/>
                </a:solidFill>
                <a:ea typeface="Calibri"/>
              </a:rPr>
              <a:t> je </a:t>
            </a:r>
            <a:r>
              <a:rPr lang="en-US" dirty="0" err="1">
                <a:solidFill>
                  <a:srgbClr val="FFFFFF"/>
                </a:solidFill>
                <a:ea typeface="Calibri"/>
              </a:rPr>
              <a:t>steun</a:t>
            </a:r>
            <a:r>
              <a:rPr lang="en-US" dirty="0">
                <a:solidFill>
                  <a:srgbClr val="FFFFFF"/>
                </a:solidFill>
                <a:ea typeface="Calibri"/>
              </a:rPr>
              <a:t>!</a:t>
            </a:r>
            <a:endParaRPr lang="en-US" dirty="0">
              <a:ea typeface="Calibri"/>
            </a:endParaRPr>
          </a:p>
        </p:txBody>
      </p:sp>
      <p:sp>
        <p:nvSpPr>
          <p:cNvPr id="401" name="Google Shape;401;p4">
            <a:extLst>
              <a:ext uri="{FF2B5EF4-FFF2-40B4-BE49-F238E27FC236}">
                <a16:creationId xmlns:a16="http://schemas.microsoft.com/office/drawing/2014/main" id="{F5482BCE-ABD5-5E38-A5C0-8A716CFD2D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  <p:sp>
        <p:nvSpPr>
          <p:cNvPr id="402" name="Google Shape;402;p4">
            <a:extLst>
              <a:ext uri="{FF2B5EF4-FFF2-40B4-BE49-F238E27FC236}">
                <a16:creationId xmlns:a16="http://schemas.microsoft.com/office/drawing/2014/main" id="{8B7D62B9-7BE8-FB77-E644-CC4B82EE72F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23DDD1-C2E4-76B6-6AFB-68D5852C9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01" y="4017595"/>
            <a:ext cx="2942738" cy="171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5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laats hier je bedrijfsnaam">
  <a:themeElements>
    <a:clrScheme name="STARTDOCUMENTEN">
      <a:dk1>
        <a:srgbClr val="000000"/>
      </a:dk1>
      <a:lt1>
        <a:srgbClr val="FFFFFF"/>
      </a:lt1>
      <a:dk2>
        <a:srgbClr val="4D4D4D"/>
      </a:dk2>
      <a:lt2>
        <a:srgbClr val="DDDDDD"/>
      </a:lt2>
      <a:accent1>
        <a:srgbClr val="D34440"/>
      </a:accent1>
      <a:accent2>
        <a:srgbClr val="EB8A23"/>
      </a:accent2>
      <a:accent3>
        <a:srgbClr val="806B5F"/>
      </a:accent3>
      <a:accent4>
        <a:srgbClr val="4D4D4D"/>
      </a:accent4>
      <a:accent5>
        <a:srgbClr val="D3C617"/>
      </a:accent5>
      <a:accent6>
        <a:srgbClr val="B6A59C"/>
      </a:accent6>
      <a:hlink>
        <a:srgbClr val="191C16"/>
      </a:hlink>
      <a:folHlink>
        <a:srgbClr val="1FF52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49dc8c5-3aeb-4421-9f55-18a7300e0726" xsi:nil="true"/>
    <lcf76f155ced4ddcb4097134ff3c332f xmlns="861db2a2-24df-44c3-a07b-bbdf956462d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984D8AB00E7549B9F33B2EAF19EC99" ma:contentTypeVersion="13" ma:contentTypeDescription="Een nieuw document maken." ma:contentTypeScope="" ma:versionID="167eee8380f191a1f32670d724689b31">
  <xsd:schema xmlns:xsd="http://www.w3.org/2001/XMLSchema" xmlns:xs="http://www.w3.org/2001/XMLSchema" xmlns:p="http://schemas.microsoft.com/office/2006/metadata/properties" xmlns:ns2="861db2a2-24df-44c3-a07b-bbdf956462d2" xmlns:ns3="f49dc8c5-3aeb-4421-9f55-18a7300e0726" targetNamespace="http://schemas.microsoft.com/office/2006/metadata/properties" ma:root="true" ma:fieldsID="78b3731ad99f83dbfdf1886dd454d5de" ns2:_="" ns3:_="">
    <xsd:import namespace="861db2a2-24df-44c3-a07b-bbdf956462d2"/>
    <xsd:import namespace="f49dc8c5-3aeb-4421-9f55-18a7300e07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1db2a2-24df-44c3-a07b-bbdf956462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56b64be9-ece9-448a-b811-6afe781e82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9dc8c5-3aeb-4421-9f55-18a7300e0726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f5607ea-76fb-45fe-9462-e95e66605c49}" ma:internalName="TaxCatchAll" ma:showField="CatchAllData" ma:web="f49dc8c5-3aeb-4421-9f55-18a7300e07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CC103A-4673-48DF-B7A5-20DC1A897BB1}">
  <ds:schemaRefs>
    <ds:schemaRef ds:uri="http://schemas.microsoft.com/office/2006/metadata/properties"/>
    <ds:schemaRef ds:uri="http://schemas.microsoft.com/office/infopath/2007/PartnerControls"/>
    <ds:schemaRef ds:uri="f49dc8c5-3aeb-4421-9f55-18a7300e0726"/>
    <ds:schemaRef ds:uri="861db2a2-24df-44c3-a07b-bbdf956462d2"/>
  </ds:schemaRefs>
</ds:datastoreItem>
</file>

<file path=customXml/itemProps2.xml><?xml version="1.0" encoding="utf-8"?>
<ds:datastoreItem xmlns:ds="http://schemas.openxmlformats.org/officeDocument/2006/customXml" ds:itemID="{6C8570FA-DB3E-4309-A97B-CD8FE264B7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337208-F94E-42AD-A64A-B6855F21CE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1db2a2-24df-44c3-a07b-bbdf956462d2"/>
    <ds:schemaRef ds:uri="f49dc8c5-3aeb-4421-9f55-18a7300e07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9</Slides>
  <Notes>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Plaats hier je bedrijfsnaam</vt:lpstr>
      <vt:lpstr>Tekst + afbeelding (L)</vt:lpstr>
      <vt:lpstr>Tekst + afbeelding (M)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Tekst + afbeelding (M)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Martyna Dziarnowska</dc:creator>
  <cp:revision>203</cp:revision>
  <dcterms:created xsi:type="dcterms:W3CDTF">2018-03-15T13:05:51Z</dcterms:created>
  <dcterms:modified xsi:type="dcterms:W3CDTF">2025-01-29T14:54:14Z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0x01010012984D8AB00E7549B9F33B2EAF19EC99</vt:lpwstr>
  </property>
  <property fmtid="{D5CDD505-2E9C-101B-9397-08002B2CF9AE}" pid="3" name="Order">
    <vt:r8>28700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MediaServiceImageTags">
    <vt:lpwstr/>
  </property>
</Properties>
</file>